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9" r:id="rId3"/>
    <p:sldId id="258" r:id="rId4"/>
    <p:sldId id="260" r:id="rId5"/>
    <p:sldId id="256" r:id="rId6"/>
    <p:sldId id="262" r:id="rId7"/>
    <p:sldId id="263"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CFF33"/>
    <a:srgbClr val="66FF66"/>
    <a:srgbClr val="FFFFCC"/>
    <a:srgbClr val="FF6600"/>
    <a:srgbClr val="FF66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defRPr>
            </a:lvl1pPr>
          </a:lstStyle>
          <a:p>
            <a:pPr>
              <a:defRPr/>
            </a:pPr>
            <a:fld id="{CA1A500C-1F8F-4717-8755-C248C8F5CA61}" type="slidenum">
              <a:rPr lang="en-US"/>
              <a:pPr>
                <a:defRPr/>
              </a:pPr>
              <a:t>‹#›</a:t>
            </a:fld>
            <a:endParaRPr lang="en-US"/>
          </a:p>
        </p:txBody>
      </p:sp>
    </p:spTree>
    <p:extLst>
      <p:ext uri="{BB962C8B-B14F-4D97-AF65-F5344CB8AC3E}">
        <p14:creationId xmlns:p14="http://schemas.microsoft.com/office/powerpoint/2010/main" val="35183091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F0598A-B417-413B-B1B2-52CE44D31E8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EA7985-87FF-4AC6-B9AD-8AFA26856D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9527B6-E138-475F-B833-1FA172A5270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E4536-8693-4DAB-BAC9-22C4C01D00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F9D6C5-0211-4747-A0CE-15C9788296E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6F46C8-1EA2-4D70-9948-8469007B08B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FDCCEE6-CC55-4AEF-86D6-B562E335A4C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3803DF1-8323-4A1A-A917-8C1986CB674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C15EBBC-018A-4718-BF6C-6FEB2A983F4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89D6603-7E97-44BF-B08A-F813E412E17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5098FF-835D-40E8-ACED-7767465D581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defRPr>
            </a:lvl1pPr>
          </a:lstStyle>
          <a:p>
            <a:pPr>
              <a:defRPr/>
            </a:pPr>
            <a:fld id="{1B0F88B2-B0F4-4F70-948D-8482177A08C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Hang%201\du%20gio%20Tuan%208\emyeuhoabinh.wm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Layout" Target="../slideLayouts/slideLayout2.xml"/><Relationship Id="rId1" Type="http://schemas.openxmlformats.org/officeDocument/2006/relationships/audio" Target="tada.wav"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7.png"/><Relationship Id="rId3" Type="http://schemas.openxmlformats.org/officeDocument/2006/relationships/slideLayout" Target="../slideLayouts/slideLayout1.xml"/><Relationship Id="rId7" Type="http://schemas.openxmlformats.org/officeDocument/2006/relationships/image" Target="../media/image12.png"/><Relationship Id="rId12" Type="http://schemas.openxmlformats.org/officeDocument/2006/relationships/hyperlink" Target="nen2.wav" TargetMode="External"/><Relationship Id="rId2" Type="http://schemas.openxmlformats.org/officeDocument/2006/relationships/audio" Target="file:///D:\AM%20NHAC%20CUA%20TOI\Tren%20ngua%20ta%20phi%20%20nhanh.mp3" TargetMode="External"/><Relationship Id="rId1" Type="http://schemas.openxmlformats.org/officeDocument/2006/relationships/audio" Target="h1.wma" TargetMode="Externa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1.png"/><Relationship Id="rId10" Type="http://schemas.openxmlformats.org/officeDocument/2006/relationships/image" Target="../media/image15.png"/><Relationship Id="rId4" Type="http://schemas.openxmlformats.org/officeDocument/2006/relationships/image" Target="../media/image9.jpeg"/><Relationship Id="rId9" Type="http://schemas.openxmlformats.org/officeDocument/2006/relationships/image" Target="../media/image14.png"/><Relationship Id="rId14" Type="http://schemas.openxmlformats.org/officeDocument/2006/relationships/image" Target="../media/image18.png"/></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audio" Target="nen2.wav" TargetMode="External"/><Relationship Id="rId7" Type="http://schemas.openxmlformats.org/officeDocument/2006/relationships/image" Target="../media/image20.gif"/><Relationship Id="rId2" Type="http://schemas.openxmlformats.org/officeDocument/2006/relationships/audio" Target="tada.wav" TargetMode="External"/><Relationship Id="rId1" Type="http://schemas.openxmlformats.org/officeDocument/2006/relationships/audio" Target="tada3742.wav" TargetMode="External"/><Relationship Id="rId6" Type="http://schemas.openxmlformats.org/officeDocument/2006/relationships/image" Target="../media/image19.gif"/><Relationship Id="rId11" Type="http://schemas.openxmlformats.org/officeDocument/2006/relationships/image" Target="../media/image22.jpeg"/><Relationship Id="rId5" Type="http://schemas.openxmlformats.org/officeDocument/2006/relationships/audio" Target="../media/audio1.wav"/><Relationship Id="rId10" Type="http://schemas.openxmlformats.org/officeDocument/2006/relationships/image" Target="../media/image21.gif"/><Relationship Id="rId4" Type="http://schemas.openxmlformats.org/officeDocument/2006/relationships/slideLayout" Target="../slideLayouts/slideLayout4.xml"/><Relationship Id="rId9"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24.gif"/><Relationship Id="rId2" Type="http://schemas.openxmlformats.org/officeDocument/2006/relationships/image" Target="../media/image2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6"/>
          <p:cNvSpPr>
            <a:spLocks noChangeArrowheads="1" noChangeShapeType="1" noTextEdit="1"/>
          </p:cNvSpPr>
          <p:nvPr/>
        </p:nvSpPr>
        <p:spPr bwMode="auto">
          <a:xfrm>
            <a:off x="1524000" y="838200"/>
            <a:ext cx="6324600" cy="1524000"/>
          </a:xfrm>
          <a:prstGeom prst="rect">
            <a:avLst/>
          </a:prstGeom>
        </p:spPr>
        <p:txBody>
          <a:bodyPr wrap="none" fromWordArt="1">
            <a:prstTxWarp prst="textPlain">
              <a:avLst>
                <a:gd name="adj" fmla="val 50000"/>
              </a:avLst>
            </a:prstTxWarp>
          </a:bodyPr>
          <a:lstStyle/>
          <a:p>
            <a:pPr algn="ctr"/>
            <a:endParaRPr lang="en-US" b="1" kern="10">
              <a:ln w="9525">
                <a:solidFill>
                  <a:srgbClr val="FF0066"/>
                </a:solidFill>
                <a:round/>
                <a:headEnd/>
                <a:tailEnd/>
              </a:ln>
              <a:solidFill>
                <a:srgbClr val="6600FF"/>
              </a:solidFill>
              <a:effectLst>
                <a:outerShdw dist="45791" dir="2021404" algn="ctr" rotWithShape="0">
                  <a:srgbClr val="B2B2B2">
                    <a:alpha val="79999"/>
                  </a:srgbClr>
                </a:outerShdw>
              </a:effectLst>
              <a:latin typeface="Arial"/>
              <a:cs typeface="Arial"/>
            </a:endParaRPr>
          </a:p>
          <a:p>
            <a:pPr algn="ctr"/>
            <a:r>
              <a:rPr lang="en-US" b="1" kern="10">
                <a:ln w="9525">
                  <a:solidFill>
                    <a:srgbClr val="FF0066"/>
                  </a:solidFill>
                  <a:round/>
                  <a:headEnd/>
                  <a:tailEnd/>
                </a:ln>
                <a:solidFill>
                  <a:srgbClr val="6600FF"/>
                </a:solidFill>
                <a:effectLst>
                  <a:outerShdw dist="45791" dir="2021404" algn="ctr" rotWithShape="0">
                    <a:srgbClr val="B2B2B2">
                      <a:alpha val="79999"/>
                    </a:srgbClr>
                  </a:outerShdw>
                </a:effectLst>
                <a:latin typeface="Arial"/>
                <a:cs typeface="Arial"/>
              </a:rPr>
              <a:t>MÔN : ÂM NHẠC</a:t>
            </a:r>
          </a:p>
        </p:txBody>
      </p:sp>
      <p:pic>
        <p:nvPicPr>
          <p:cNvPr id="3081" name="emyeuhoabinh.wma">
            <a:hlinkClick r:id="" action="ppaction://media"/>
          </p:cNvPr>
          <p:cNvPicPr>
            <a:picLocks noRot="1" noChangeAspect="1" noChangeArrowheads="1"/>
          </p:cNvPicPr>
          <p:nvPr>
            <a:audioFile r:link="rId1"/>
          </p:nvPr>
        </p:nvPicPr>
        <p:blipFill>
          <a:blip r:embed="rId3"/>
          <a:srcRect/>
          <a:stretch>
            <a:fillRect/>
          </a:stretch>
        </p:blipFill>
        <p:spPr bwMode="auto">
          <a:xfrm>
            <a:off x="8839200" y="6553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081"/>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54837" fill="hold"/>
                                        <p:tgtEl>
                                          <p:spTgt spid="3081"/>
                                        </p:tgtEl>
                                      </p:cBhvr>
                                    </p:cmd>
                                  </p:childTnLst>
                                </p:cTn>
                              </p:par>
                            </p:childTnLst>
                          </p:cTn>
                        </p:par>
                      </p:childTnLst>
                    </p:cTn>
                  </p:par>
                </p:childTnLst>
              </p:cTn>
              <p:nextCondLst>
                <p:cond evt="onClick" delay="0">
                  <p:tgtEl>
                    <p:spTgt spid="3081"/>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081"/>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chemeClr val="bg1">
                <a:gamma/>
                <a:shade val="46275"/>
                <a:invGamma/>
              </a:schemeClr>
            </a:gs>
            <a:gs pos="100000">
              <a:schemeClr val="bg1"/>
            </a:gs>
          </a:gsLst>
          <a:lin ang="2700000" scaled="1"/>
        </a:gradFill>
        <a:effectLst/>
      </p:bgPr>
    </p:bg>
    <p:spTree>
      <p:nvGrpSpPr>
        <p:cNvPr id="1" name=""/>
        <p:cNvGrpSpPr/>
        <p:nvPr/>
      </p:nvGrpSpPr>
      <p:grpSpPr>
        <a:xfrm>
          <a:off x="0" y="0"/>
          <a:ext cx="0" cy="0"/>
          <a:chOff x="0" y="0"/>
          <a:chExt cx="0" cy="0"/>
        </a:xfrm>
      </p:grpSpPr>
      <p:pic>
        <p:nvPicPr>
          <p:cNvPr id="5122" name="Picture 2" descr="anh"/>
          <p:cNvPicPr>
            <a:picLocks noChangeAspect="1" noChangeArrowheads="1"/>
          </p:cNvPicPr>
          <p:nvPr/>
        </p:nvPicPr>
        <p:blipFill>
          <a:blip r:embed="rId2">
            <a:lum bright="6000"/>
          </a:blip>
          <a:srcRect/>
          <a:stretch>
            <a:fillRect/>
          </a:stretch>
        </p:blipFill>
        <p:spPr bwMode="auto">
          <a:xfrm>
            <a:off x="228600" y="3505200"/>
            <a:ext cx="4343400" cy="3257550"/>
          </a:xfrm>
          <a:prstGeom prst="rect">
            <a:avLst/>
          </a:prstGeom>
          <a:noFill/>
          <a:ln w="9525">
            <a:noFill/>
            <a:miter lim="800000"/>
            <a:headEnd/>
            <a:tailEnd/>
          </a:ln>
        </p:spPr>
      </p:pic>
      <p:pic>
        <p:nvPicPr>
          <p:cNvPr id="5123" name="Picture 3" descr="anh8"/>
          <p:cNvPicPr>
            <a:picLocks noChangeAspect="1" noChangeArrowheads="1"/>
          </p:cNvPicPr>
          <p:nvPr/>
        </p:nvPicPr>
        <p:blipFill>
          <a:blip r:embed="rId3"/>
          <a:srcRect/>
          <a:stretch>
            <a:fillRect/>
          </a:stretch>
        </p:blipFill>
        <p:spPr bwMode="auto">
          <a:xfrm>
            <a:off x="4648200" y="114300"/>
            <a:ext cx="4267200" cy="3314700"/>
          </a:xfrm>
          <a:prstGeom prst="rect">
            <a:avLst/>
          </a:prstGeom>
          <a:noFill/>
          <a:ln w="9525">
            <a:noFill/>
            <a:miter lim="800000"/>
            <a:headEnd/>
            <a:tailEnd/>
          </a:ln>
        </p:spPr>
      </p:pic>
      <p:pic>
        <p:nvPicPr>
          <p:cNvPr id="5124" name="Picture 4" descr="vinh-ha-long"/>
          <p:cNvPicPr>
            <a:picLocks noChangeAspect="1" noChangeArrowheads="1"/>
          </p:cNvPicPr>
          <p:nvPr/>
        </p:nvPicPr>
        <p:blipFill>
          <a:blip r:embed="rId4"/>
          <a:srcRect/>
          <a:stretch>
            <a:fillRect/>
          </a:stretch>
        </p:blipFill>
        <p:spPr bwMode="auto">
          <a:xfrm>
            <a:off x="282575" y="155575"/>
            <a:ext cx="4267200" cy="3276600"/>
          </a:xfrm>
          <a:prstGeom prst="rect">
            <a:avLst/>
          </a:prstGeom>
          <a:noFill/>
          <a:ln w="9525">
            <a:noFill/>
            <a:miter lim="800000"/>
            <a:headEnd/>
            <a:tailEnd/>
          </a:ln>
        </p:spPr>
      </p:pic>
      <p:pic>
        <p:nvPicPr>
          <p:cNvPr id="5126" name="Picture 6" descr="thanh giong"/>
          <p:cNvPicPr>
            <a:picLocks noChangeAspect="1" noChangeArrowheads="1"/>
          </p:cNvPicPr>
          <p:nvPr/>
        </p:nvPicPr>
        <p:blipFill>
          <a:blip r:embed="rId5"/>
          <a:srcRect/>
          <a:stretch>
            <a:fillRect/>
          </a:stretch>
        </p:blipFill>
        <p:spPr bwMode="auto">
          <a:xfrm>
            <a:off x="4673600" y="3514725"/>
            <a:ext cx="4241800" cy="3276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5124"/>
                                        </p:tgtEl>
                                        <p:attrNameLst>
                                          <p:attrName>style.visibility</p:attrName>
                                        </p:attrNameLst>
                                      </p:cBhvr>
                                      <p:to>
                                        <p:strVal val="visible"/>
                                      </p:to>
                                    </p:set>
                                    <p:anim calcmode="lin" valueType="num">
                                      <p:cBhvr>
                                        <p:cTn id="7" dur="1000" fill="hold"/>
                                        <p:tgtEl>
                                          <p:spTgt spid="5124"/>
                                        </p:tgtEl>
                                        <p:attrNameLst>
                                          <p:attrName>ppt_w</p:attrName>
                                        </p:attrNameLst>
                                      </p:cBhvr>
                                      <p:tavLst>
                                        <p:tav tm="0">
                                          <p:val>
                                            <p:fltVal val="0"/>
                                          </p:val>
                                        </p:tav>
                                        <p:tav tm="100000">
                                          <p:val>
                                            <p:strVal val="#ppt_w"/>
                                          </p:val>
                                        </p:tav>
                                      </p:tavLst>
                                    </p:anim>
                                    <p:anim calcmode="lin" valueType="num">
                                      <p:cBhvr>
                                        <p:cTn id="8" dur="1000" fill="hold"/>
                                        <p:tgtEl>
                                          <p:spTgt spid="5124"/>
                                        </p:tgtEl>
                                        <p:attrNameLst>
                                          <p:attrName>ppt_h</p:attrName>
                                        </p:attrNameLst>
                                      </p:cBhvr>
                                      <p:tavLst>
                                        <p:tav tm="0">
                                          <p:val>
                                            <p:fltVal val="0"/>
                                          </p:val>
                                        </p:tav>
                                        <p:tav tm="100000">
                                          <p:val>
                                            <p:strVal val="#ppt_h"/>
                                          </p:val>
                                        </p:tav>
                                      </p:tavLst>
                                    </p:anim>
                                    <p:anim calcmode="lin" valueType="num">
                                      <p:cBhvr>
                                        <p:cTn id="9" dur="1000" fill="hold"/>
                                        <p:tgtEl>
                                          <p:spTgt spid="5124"/>
                                        </p:tgtEl>
                                        <p:attrNameLst>
                                          <p:attrName>style.rotation</p:attrName>
                                        </p:attrNameLst>
                                      </p:cBhvr>
                                      <p:tavLst>
                                        <p:tav tm="0">
                                          <p:val>
                                            <p:fltVal val="90"/>
                                          </p:val>
                                        </p:tav>
                                        <p:tav tm="100000">
                                          <p:val>
                                            <p:fltVal val="0"/>
                                          </p:val>
                                        </p:tav>
                                      </p:tavLst>
                                    </p:anim>
                                    <p:animEffect transition="in" filter="fade">
                                      <p:cBhvr>
                                        <p:cTn id="10" dur="1000"/>
                                        <p:tgtEl>
                                          <p:spTgt spid="5124"/>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5123"/>
                                        </p:tgtEl>
                                        <p:attrNameLst>
                                          <p:attrName>style.visibility</p:attrName>
                                        </p:attrNameLst>
                                      </p:cBhvr>
                                      <p:to>
                                        <p:strVal val="visible"/>
                                      </p:to>
                                    </p:set>
                                    <p:anim calcmode="lin" valueType="num">
                                      <p:cBhvr>
                                        <p:cTn id="13" dur="1000" fill="hold"/>
                                        <p:tgtEl>
                                          <p:spTgt spid="5123"/>
                                        </p:tgtEl>
                                        <p:attrNameLst>
                                          <p:attrName>ppt_w</p:attrName>
                                        </p:attrNameLst>
                                      </p:cBhvr>
                                      <p:tavLst>
                                        <p:tav tm="0">
                                          <p:val>
                                            <p:fltVal val="0"/>
                                          </p:val>
                                        </p:tav>
                                        <p:tav tm="100000">
                                          <p:val>
                                            <p:strVal val="#ppt_w"/>
                                          </p:val>
                                        </p:tav>
                                      </p:tavLst>
                                    </p:anim>
                                    <p:anim calcmode="lin" valueType="num">
                                      <p:cBhvr>
                                        <p:cTn id="14" dur="1000" fill="hold"/>
                                        <p:tgtEl>
                                          <p:spTgt spid="5123"/>
                                        </p:tgtEl>
                                        <p:attrNameLst>
                                          <p:attrName>ppt_h</p:attrName>
                                        </p:attrNameLst>
                                      </p:cBhvr>
                                      <p:tavLst>
                                        <p:tav tm="0">
                                          <p:val>
                                            <p:fltVal val="0"/>
                                          </p:val>
                                        </p:tav>
                                        <p:tav tm="100000">
                                          <p:val>
                                            <p:strVal val="#ppt_h"/>
                                          </p:val>
                                        </p:tav>
                                      </p:tavLst>
                                    </p:anim>
                                    <p:anim calcmode="lin" valueType="num">
                                      <p:cBhvr>
                                        <p:cTn id="15" dur="1000" fill="hold"/>
                                        <p:tgtEl>
                                          <p:spTgt spid="5123"/>
                                        </p:tgtEl>
                                        <p:attrNameLst>
                                          <p:attrName>style.rotation</p:attrName>
                                        </p:attrNameLst>
                                      </p:cBhvr>
                                      <p:tavLst>
                                        <p:tav tm="0">
                                          <p:val>
                                            <p:fltVal val="90"/>
                                          </p:val>
                                        </p:tav>
                                        <p:tav tm="100000">
                                          <p:val>
                                            <p:fltVal val="0"/>
                                          </p:val>
                                        </p:tav>
                                      </p:tavLst>
                                    </p:anim>
                                    <p:animEffect transition="in" filter="fade">
                                      <p:cBhvr>
                                        <p:cTn id="16" dur="1000"/>
                                        <p:tgtEl>
                                          <p:spTgt spid="5123"/>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5126"/>
                                        </p:tgtEl>
                                        <p:attrNameLst>
                                          <p:attrName>style.visibility</p:attrName>
                                        </p:attrNameLst>
                                      </p:cBhvr>
                                      <p:to>
                                        <p:strVal val="visible"/>
                                      </p:to>
                                    </p:set>
                                    <p:anim calcmode="lin" valueType="num">
                                      <p:cBhvr>
                                        <p:cTn id="19" dur="1000" fill="hold"/>
                                        <p:tgtEl>
                                          <p:spTgt spid="5126"/>
                                        </p:tgtEl>
                                        <p:attrNameLst>
                                          <p:attrName>ppt_w</p:attrName>
                                        </p:attrNameLst>
                                      </p:cBhvr>
                                      <p:tavLst>
                                        <p:tav tm="0">
                                          <p:val>
                                            <p:fltVal val="0"/>
                                          </p:val>
                                        </p:tav>
                                        <p:tav tm="100000">
                                          <p:val>
                                            <p:strVal val="#ppt_w"/>
                                          </p:val>
                                        </p:tav>
                                      </p:tavLst>
                                    </p:anim>
                                    <p:anim calcmode="lin" valueType="num">
                                      <p:cBhvr>
                                        <p:cTn id="20" dur="1000" fill="hold"/>
                                        <p:tgtEl>
                                          <p:spTgt spid="5126"/>
                                        </p:tgtEl>
                                        <p:attrNameLst>
                                          <p:attrName>ppt_h</p:attrName>
                                        </p:attrNameLst>
                                      </p:cBhvr>
                                      <p:tavLst>
                                        <p:tav tm="0">
                                          <p:val>
                                            <p:fltVal val="0"/>
                                          </p:val>
                                        </p:tav>
                                        <p:tav tm="100000">
                                          <p:val>
                                            <p:strVal val="#ppt_h"/>
                                          </p:val>
                                        </p:tav>
                                      </p:tavLst>
                                    </p:anim>
                                    <p:anim calcmode="lin" valueType="num">
                                      <p:cBhvr>
                                        <p:cTn id="21" dur="1000" fill="hold"/>
                                        <p:tgtEl>
                                          <p:spTgt spid="5126"/>
                                        </p:tgtEl>
                                        <p:attrNameLst>
                                          <p:attrName>style.rotation</p:attrName>
                                        </p:attrNameLst>
                                      </p:cBhvr>
                                      <p:tavLst>
                                        <p:tav tm="0">
                                          <p:val>
                                            <p:fltVal val="90"/>
                                          </p:val>
                                        </p:tav>
                                        <p:tav tm="100000">
                                          <p:val>
                                            <p:fltVal val="0"/>
                                          </p:val>
                                        </p:tav>
                                      </p:tavLst>
                                    </p:anim>
                                    <p:animEffect transition="in" filter="fade">
                                      <p:cBhvr>
                                        <p:cTn id="22" dur="1000"/>
                                        <p:tgtEl>
                                          <p:spTgt spid="5126"/>
                                        </p:tgtEl>
                                      </p:cBhvr>
                                    </p:animEffect>
                                  </p:childTnLst>
                                </p:cTn>
                              </p:par>
                              <p:par>
                                <p:cTn id="23" presetID="31" presetClass="entr" presetSubtype="0" fill="hold" nodeType="withEffect">
                                  <p:stCondLst>
                                    <p:cond delay="0"/>
                                  </p:stCondLst>
                                  <p:iterate type="lt">
                                    <p:tmPct val="5000"/>
                                  </p:iterate>
                                  <p:childTnLst>
                                    <p:set>
                                      <p:cBhvr>
                                        <p:cTn id="24" dur="1" fill="hold">
                                          <p:stCondLst>
                                            <p:cond delay="0"/>
                                          </p:stCondLst>
                                        </p:cTn>
                                        <p:tgtEl>
                                          <p:spTgt spid="5122"/>
                                        </p:tgtEl>
                                        <p:attrNameLst>
                                          <p:attrName>style.visibility</p:attrName>
                                        </p:attrNameLst>
                                      </p:cBhvr>
                                      <p:to>
                                        <p:strVal val="visible"/>
                                      </p:to>
                                    </p:set>
                                    <p:anim calcmode="lin" valueType="num">
                                      <p:cBhvr>
                                        <p:cTn id="25" dur="1000" fill="hold"/>
                                        <p:tgtEl>
                                          <p:spTgt spid="5122"/>
                                        </p:tgtEl>
                                        <p:attrNameLst>
                                          <p:attrName>ppt_w</p:attrName>
                                        </p:attrNameLst>
                                      </p:cBhvr>
                                      <p:tavLst>
                                        <p:tav tm="0">
                                          <p:val>
                                            <p:fltVal val="0"/>
                                          </p:val>
                                        </p:tav>
                                        <p:tav tm="100000">
                                          <p:val>
                                            <p:strVal val="#ppt_w"/>
                                          </p:val>
                                        </p:tav>
                                      </p:tavLst>
                                    </p:anim>
                                    <p:anim calcmode="lin" valueType="num">
                                      <p:cBhvr>
                                        <p:cTn id="26" dur="1000" fill="hold"/>
                                        <p:tgtEl>
                                          <p:spTgt spid="5122"/>
                                        </p:tgtEl>
                                        <p:attrNameLst>
                                          <p:attrName>ppt_h</p:attrName>
                                        </p:attrNameLst>
                                      </p:cBhvr>
                                      <p:tavLst>
                                        <p:tav tm="0">
                                          <p:val>
                                            <p:fltVal val="0"/>
                                          </p:val>
                                        </p:tav>
                                        <p:tav tm="100000">
                                          <p:val>
                                            <p:strVal val="#ppt_h"/>
                                          </p:val>
                                        </p:tav>
                                      </p:tavLst>
                                    </p:anim>
                                    <p:anim calcmode="lin" valueType="num">
                                      <p:cBhvr>
                                        <p:cTn id="27" dur="1000" fill="hold"/>
                                        <p:tgtEl>
                                          <p:spTgt spid="5122"/>
                                        </p:tgtEl>
                                        <p:attrNameLst>
                                          <p:attrName>style.rotation</p:attrName>
                                        </p:attrNameLst>
                                      </p:cBhvr>
                                      <p:tavLst>
                                        <p:tav tm="0">
                                          <p:val>
                                            <p:fltVal val="90"/>
                                          </p:val>
                                        </p:tav>
                                        <p:tav tm="100000">
                                          <p:val>
                                            <p:fltVal val="0"/>
                                          </p:val>
                                        </p:tav>
                                      </p:tavLst>
                                    </p:anim>
                                    <p:animEffect transition="in" filter="fade">
                                      <p:cBhvr>
                                        <p:cTn id="28" dur="1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uyet roi"/>
          <p:cNvPicPr>
            <a:picLocks noChangeAspect="1" noChangeArrowheads="1" noCrop="1"/>
          </p:cNvPicPr>
          <p:nvPr/>
        </p:nvPicPr>
        <p:blipFill>
          <a:blip r:embed="rId3">
            <a:lum bright="42000"/>
          </a:blip>
          <a:srcRect/>
          <a:stretch>
            <a:fillRect/>
          </a:stretch>
        </p:blipFill>
        <p:spPr bwMode="auto">
          <a:xfrm>
            <a:off x="1066800" y="0"/>
            <a:ext cx="5943600" cy="6858000"/>
          </a:xfrm>
          <a:prstGeom prst="rect">
            <a:avLst/>
          </a:prstGeom>
          <a:noFill/>
          <a:ln w="9525">
            <a:noFill/>
            <a:miter lim="800000"/>
            <a:headEnd/>
            <a:tailEnd/>
          </a:ln>
        </p:spPr>
      </p:pic>
      <p:sp>
        <p:nvSpPr>
          <p:cNvPr id="6147" name="WordArt 3"/>
          <p:cNvSpPr>
            <a:spLocks noChangeArrowheads="1" noChangeShapeType="1" noTextEdit="1"/>
          </p:cNvSpPr>
          <p:nvPr/>
        </p:nvSpPr>
        <p:spPr bwMode="auto">
          <a:xfrm>
            <a:off x="5257800" y="2362200"/>
            <a:ext cx="3505200" cy="533400"/>
          </a:xfrm>
          <a:prstGeom prst="rect">
            <a:avLst/>
          </a:prstGeom>
        </p:spPr>
        <p:txBody>
          <a:bodyPr wrap="none" fromWordArt="1">
            <a:prstTxWarp prst="textPlain">
              <a:avLst>
                <a:gd name="adj" fmla="val 50000"/>
              </a:avLst>
            </a:prstTxWarp>
          </a:bodyPr>
          <a:lstStyle/>
          <a:p>
            <a:pPr algn="ctr"/>
            <a:r>
              <a:rPr lang="en-US" kern="10">
                <a:ln w="12700">
                  <a:solidFill>
                    <a:srgbClr val="7700EE"/>
                  </a:solidFill>
                  <a:round/>
                  <a:headEnd/>
                  <a:tailEnd/>
                </a:ln>
                <a:solidFill>
                  <a:srgbClr val="B2B2B2">
                    <a:alpha val="50195"/>
                  </a:srgbClr>
                </a:solidFill>
                <a:effectLst>
                  <a:outerShdw dist="45791" dir="2021404" algn="ctr" rotWithShape="0">
                    <a:srgbClr val="9999FF"/>
                  </a:outerShdw>
                </a:effectLst>
                <a:latin typeface="Arial"/>
                <a:cs typeface="Arial"/>
              </a:rPr>
              <a:t>Nhạc và lời: Phong Nhã</a:t>
            </a:r>
          </a:p>
        </p:txBody>
      </p:sp>
      <p:sp>
        <p:nvSpPr>
          <p:cNvPr id="6148" name="WordArt 4"/>
          <p:cNvSpPr>
            <a:spLocks noChangeArrowheads="1" noChangeShapeType="1" noTextEdit="1"/>
          </p:cNvSpPr>
          <p:nvPr/>
        </p:nvSpPr>
        <p:spPr bwMode="auto">
          <a:xfrm>
            <a:off x="838200" y="1219200"/>
            <a:ext cx="7924800" cy="1066800"/>
          </a:xfrm>
          <a:prstGeom prst="rect">
            <a:avLst/>
          </a:prstGeom>
        </p:spPr>
        <p:txBody>
          <a:bodyPr wrap="none" fromWordArt="1">
            <a:prstTxWarp prst="textSlantUp">
              <a:avLst>
                <a:gd name="adj" fmla="val 13472"/>
              </a:avLst>
            </a:prstTxWarp>
          </a:bodyPr>
          <a:lstStyle/>
          <a:p>
            <a:pPr algn="ctr"/>
            <a:r>
              <a:rPr lang="en-US" sz="3600" b="1"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Tiết 8: Học hát : bài "Trên ngựa ta phi nhanh"</a:t>
            </a:r>
          </a:p>
        </p:txBody>
      </p:sp>
      <p:sp>
        <p:nvSpPr>
          <p:cNvPr id="4101" name="Text Box 6"/>
          <p:cNvSpPr txBox="1">
            <a:spLocks noChangeArrowheads="1"/>
          </p:cNvSpPr>
          <p:nvPr/>
        </p:nvSpPr>
        <p:spPr bwMode="auto">
          <a:xfrm>
            <a:off x="3733800" y="685800"/>
            <a:ext cx="2209800" cy="579438"/>
          </a:xfrm>
          <a:prstGeom prst="rect">
            <a:avLst/>
          </a:prstGeom>
          <a:noFill/>
          <a:ln w="9525">
            <a:noFill/>
            <a:miter lim="800000"/>
            <a:headEnd/>
            <a:tailEnd/>
          </a:ln>
        </p:spPr>
        <p:txBody>
          <a:bodyPr>
            <a:spAutoFit/>
          </a:bodyPr>
          <a:lstStyle/>
          <a:p>
            <a:pPr eaLnBrk="1" hangingPunct="1">
              <a:spcBef>
                <a:spcPct val="50000"/>
              </a:spcBef>
            </a:pPr>
            <a:r>
              <a:rPr lang="en-US" sz="3200" b="1">
                <a:solidFill>
                  <a:srgbClr val="0066FF"/>
                </a:solidFill>
              </a:rPr>
              <a:t>Âm nhạc</a:t>
            </a:r>
          </a:p>
        </p:txBody>
      </p:sp>
      <p:sp>
        <p:nvSpPr>
          <p:cNvPr id="4102" name="Line 7"/>
          <p:cNvSpPr>
            <a:spLocks noChangeShapeType="1"/>
          </p:cNvSpPr>
          <p:nvPr/>
        </p:nvSpPr>
        <p:spPr bwMode="auto">
          <a:xfrm>
            <a:off x="3810000" y="1162050"/>
            <a:ext cx="1752600" cy="0"/>
          </a:xfrm>
          <a:prstGeom prst="line">
            <a:avLst/>
          </a:prstGeom>
          <a:noFill/>
          <a:ln w="38100">
            <a:solidFill>
              <a:srgbClr val="0066FF"/>
            </a:solidFill>
            <a:round/>
            <a:headEnd/>
            <a:tailEnd/>
          </a:ln>
        </p:spPr>
        <p:txBody>
          <a:bodyPr/>
          <a:lstStyle/>
          <a:p>
            <a:endParaRPr lang="en-US"/>
          </a:p>
        </p:txBody>
      </p:sp>
      <p:pic>
        <p:nvPicPr>
          <p:cNvPr id="6152" name="tada.wav">
            <a:hlinkClick r:id="" action="ppaction://media"/>
          </p:cNvPr>
          <p:cNvPicPr>
            <a:picLocks noRot="1" noChangeAspect="1" noChangeArrowheads="1"/>
          </p:cNvPicPr>
          <p:nvPr>
            <a:audioFile r:link="rId1"/>
          </p:nvPr>
        </p:nvPicPr>
        <p:blipFill>
          <a:blip r:embed="rId4"/>
          <a:srcRect/>
          <a:stretch>
            <a:fillRect/>
          </a:stretch>
        </p:blipFill>
        <p:spPr bwMode="auto">
          <a:xfrm>
            <a:off x="-152400" y="6553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939" fill="hold"/>
                                        <p:tgtEl>
                                          <p:spTgt spid="6152"/>
                                        </p:tgtEl>
                                      </p:cBhvr>
                                    </p:cmd>
                                  </p:childTnLst>
                                </p:cTn>
                              </p:par>
                              <p:par>
                                <p:cTn id="7" presetID="53" presetClass="entr" presetSubtype="0" fill="hold" grpId="0" nodeType="withEffect">
                                  <p:stCondLst>
                                    <p:cond delay="0"/>
                                  </p:stCondLst>
                                  <p:childTnLst>
                                    <p:set>
                                      <p:cBhvr>
                                        <p:cTn id="8" dur="1" fill="hold">
                                          <p:stCondLst>
                                            <p:cond delay="0"/>
                                          </p:stCondLst>
                                        </p:cTn>
                                        <p:tgtEl>
                                          <p:spTgt spid="6148"/>
                                        </p:tgtEl>
                                        <p:attrNameLst>
                                          <p:attrName>style.visibility</p:attrName>
                                        </p:attrNameLst>
                                      </p:cBhvr>
                                      <p:to>
                                        <p:strVal val="visible"/>
                                      </p:to>
                                    </p:set>
                                    <p:anim calcmode="lin" valueType="num">
                                      <p:cBhvr>
                                        <p:cTn id="9" dur="2000" fill="hold"/>
                                        <p:tgtEl>
                                          <p:spTgt spid="6148"/>
                                        </p:tgtEl>
                                        <p:attrNameLst>
                                          <p:attrName>ppt_w</p:attrName>
                                        </p:attrNameLst>
                                      </p:cBhvr>
                                      <p:tavLst>
                                        <p:tav tm="0">
                                          <p:val>
                                            <p:fltVal val="0"/>
                                          </p:val>
                                        </p:tav>
                                        <p:tav tm="100000">
                                          <p:val>
                                            <p:strVal val="#ppt_w"/>
                                          </p:val>
                                        </p:tav>
                                      </p:tavLst>
                                    </p:anim>
                                    <p:anim calcmode="lin" valueType="num">
                                      <p:cBhvr>
                                        <p:cTn id="10" dur="2000" fill="hold"/>
                                        <p:tgtEl>
                                          <p:spTgt spid="6148"/>
                                        </p:tgtEl>
                                        <p:attrNameLst>
                                          <p:attrName>ppt_h</p:attrName>
                                        </p:attrNameLst>
                                      </p:cBhvr>
                                      <p:tavLst>
                                        <p:tav tm="0">
                                          <p:val>
                                            <p:fltVal val="0"/>
                                          </p:val>
                                        </p:tav>
                                        <p:tav tm="100000">
                                          <p:val>
                                            <p:strVal val="#ppt_h"/>
                                          </p:val>
                                        </p:tav>
                                      </p:tavLst>
                                    </p:anim>
                                    <p:animEffect transition="in" filter="fade">
                                      <p:cBhvr>
                                        <p:cTn id="11" dur="2000"/>
                                        <p:tgtEl>
                                          <p:spTgt spid="6148"/>
                                        </p:tgtEl>
                                      </p:cBhvr>
                                    </p:animEffect>
                                  </p:childTnLst>
                                </p:cTn>
                              </p:par>
                              <p:par>
                                <p:cTn id="12" presetID="53" presetClass="entr" presetSubtype="0" fill="hold" grpId="0" nodeType="withEffect">
                                  <p:stCondLst>
                                    <p:cond delay="0"/>
                                  </p:stCondLst>
                                  <p:childTnLst>
                                    <p:set>
                                      <p:cBhvr>
                                        <p:cTn id="13" dur="1" fill="hold">
                                          <p:stCondLst>
                                            <p:cond delay="0"/>
                                          </p:stCondLst>
                                        </p:cTn>
                                        <p:tgtEl>
                                          <p:spTgt spid="6147"/>
                                        </p:tgtEl>
                                        <p:attrNameLst>
                                          <p:attrName>style.visibility</p:attrName>
                                        </p:attrNameLst>
                                      </p:cBhvr>
                                      <p:to>
                                        <p:strVal val="visible"/>
                                      </p:to>
                                    </p:set>
                                    <p:anim calcmode="lin" valueType="num">
                                      <p:cBhvr>
                                        <p:cTn id="14" dur="2000" fill="hold"/>
                                        <p:tgtEl>
                                          <p:spTgt spid="6147"/>
                                        </p:tgtEl>
                                        <p:attrNameLst>
                                          <p:attrName>ppt_w</p:attrName>
                                        </p:attrNameLst>
                                      </p:cBhvr>
                                      <p:tavLst>
                                        <p:tav tm="0">
                                          <p:val>
                                            <p:fltVal val="0"/>
                                          </p:val>
                                        </p:tav>
                                        <p:tav tm="100000">
                                          <p:val>
                                            <p:strVal val="#ppt_w"/>
                                          </p:val>
                                        </p:tav>
                                      </p:tavLst>
                                    </p:anim>
                                    <p:anim calcmode="lin" valueType="num">
                                      <p:cBhvr>
                                        <p:cTn id="15" dur="2000" fill="hold"/>
                                        <p:tgtEl>
                                          <p:spTgt spid="6147"/>
                                        </p:tgtEl>
                                        <p:attrNameLst>
                                          <p:attrName>ppt_h</p:attrName>
                                        </p:attrNameLst>
                                      </p:cBhvr>
                                      <p:tavLst>
                                        <p:tav tm="0">
                                          <p:val>
                                            <p:fltVal val="0"/>
                                          </p:val>
                                        </p:tav>
                                        <p:tav tm="100000">
                                          <p:val>
                                            <p:strVal val="#ppt_h"/>
                                          </p:val>
                                        </p:tav>
                                      </p:tavLst>
                                    </p:anim>
                                    <p:animEffect transition="in" filter="fade">
                                      <p:cBhvr>
                                        <p:cTn id="16" dur="20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6152"/>
                </p:tgtEl>
              </p:cMediaNode>
            </p:audio>
          </p:childTnLst>
        </p:cTn>
      </p:par>
    </p:tnLst>
    <p:bldLst>
      <p:bldP spid="6147" grpId="0" animBg="1"/>
      <p:bldP spid="61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7170" name="Picture 2" descr="nhac si"/>
          <p:cNvPicPr>
            <a:picLocks noChangeAspect="1" noChangeArrowheads="1"/>
          </p:cNvPicPr>
          <p:nvPr/>
        </p:nvPicPr>
        <p:blipFill>
          <a:blip r:embed="rId3">
            <a:lum bright="6000"/>
          </a:blip>
          <a:srcRect/>
          <a:stretch>
            <a:fillRect/>
          </a:stretch>
        </p:blipFill>
        <p:spPr bwMode="auto">
          <a:xfrm>
            <a:off x="457200" y="533400"/>
            <a:ext cx="3505200" cy="4953000"/>
          </a:xfrm>
          <a:prstGeom prst="rect">
            <a:avLst/>
          </a:prstGeom>
          <a:noFill/>
          <a:ln w="9525">
            <a:noFill/>
            <a:miter lim="800000"/>
            <a:headEnd/>
            <a:tailEnd/>
          </a:ln>
        </p:spPr>
      </p:pic>
      <p:sp>
        <p:nvSpPr>
          <p:cNvPr id="7171" name="Text Box 3"/>
          <p:cNvSpPr txBox="1">
            <a:spLocks noChangeArrowheads="1"/>
          </p:cNvSpPr>
          <p:nvPr/>
        </p:nvSpPr>
        <p:spPr bwMode="auto">
          <a:xfrm>
            <a:off x="4114800" y="304800"/>
            <a:ext cx="4800600" cy="8539163"/>
          </a:xfrm>
          <a:prstGeom prst="rect">
            <a:avLst/>
          </a:prstGeom>
          <a:noFill/>
          <a:ln w="9525">
            <a:noFill/>
            <a:miter lim="800000"/>
            <a:headEnd/>
            <a:tailEnd/>
          </a:ln>
        </p:spPr>
        <p:txBody>
          <a:bodyPr>
            <a:spAutoFit/>
          </a:bodyPr>
          <a:lstStyle/>
          <a:p>
            <a:pPr algn="ctr" eaLnBrk="1" hangingPunct="1">
              <a:spcBef>
                <a:spcPct val="50000"/>
              </a:spcBef>
            </a:pPr>
            <a:r>
              <a:rPr lang="en-US" sz="2800" b="1">
                <a:solidFill>
                  <a:srgbClr val="0066FF"/>
                </a:solidFill>
              </a:rPr>
              <a:t>Nhạc sĩ : PHONG NHÃ</a:t>
            </a:r>
          </a:p>
          <a:p>
            <a:pPr eaLnBrk="1" hangingPunct="1">
              <a:spcBef>
                <a:spcPct val="50000"/>
              </a:spcBef>
            </a:pPr>
            <a:r>
              <a:rPr lang="en-US">
                <a:solidFill>
                  <a:srgbClr val="0066FF"/>
                </a:solidFill>
              </a:rPr>
              <a:t>          </a:t>
            </a:r>
            <a:r>
              <a:rPr lang="en-US" sz="2200" b="1">
                <a:solidFill>
                  <a:srgbClr val="0066FF"/>
                </a:solidFill>
              </a:rPr>
              <a:t>Tên thật : Nguyễn Văn Tường</a:t>
            </a:r>
          </a:p>
          <a:p>
            <a:pPr eaLnBrk="1" hangingPunct="1">
              <a:spcBef>
                <a:spcPct val="50000"/>
              </a:spcBef>
            </a:pPr>
            <a:r>
              <a:rPr lang="en-US" sz="2200">
                <a:solidFill>
                  <a:srgbClr val="0066FF"/>
                </a:solidFill>
              </a:rPr>
              <a:t>        </a:t>
            </a:r>
            <a:r>
              <a:rPr lang="en-US" sz="2200" b="1">
                <a:solidFill>
                  <a:srgbClr val="0066FF"/>
                </a:solidFill>
              </a:rPr>
              <a:t>Ngày sinh: 04/04/1924</a:t>
            </a:r>
          </a:p>
          <a:p>
            <a:pPr eaLnBrk="1" hangingPunct="1">
              <a:spcBef>
                <a:spcPct val="50000"/>
              </a:spcBef>
            </a:pPr>
            <a:r>
              <a:rPr lang="en-US" sz="2200">
                <a:solidFill>
                  <a:srgbClr val="0066FF"/>
                </a:solidFill>
              </a:rPr>
              <a:t>        </a:t>
            </a:r>
            <a:r>
              <a:rPr lang="en-US" sz="2200" b="1">
                <a:solidFill>
                  <a:srgbClr val="0066FF"/>
                </a:solidFill>
              </a:rPr>
              <a:t>Quê quán: Xã Hoàng Đông, huyện Duy Tiên, tỉnh Hà Nam.</a:t>
            </a:r>
          </a:p>
          <a:p>
            <a:pPr eaLnBrk="1" hangingPunct="1">
              <a:spcBef>
                <a:spcPct val="50000"/>
              </a:spcBef>
            </a:pPr>
            <a:r>
              <a:rPr lang="en-US" sz="2200">
                <a:solidFill>
                  <a:srgbClr val="0066FF"/>
                </a:solidFill>
              </a:rPr>
              <a:t>        </a:t>
            </a:r>
            <a:r>
              <a:rPr lang="en-US" sz="2200" b="1">
                <a:solidFill>
                  <a:srgbClr val="0066FF"/>
                </a:solidFill>
              </a:rPr>
              <a:t>Ông được Trung ương Đoàn Thanh niên trao tặng huy chương “Vì thế hệ trẻ”.</a:t>
            </a:r>
          </a:p>
          <a:p>
            <a:pPr eaLnBrk="1" hangingPunct="1">
              <a:spcBef>
                <a:spcPct val="50000"/>
              </a:spcBef>
            </a:pPr>
            <a:r>
              <a:rPr lang="en-US" sz="2200">
                <a:solidFill>
                  <a:srgbClr val="0066FF"/>
                </a:solidFill>
              </a:rPr>
              <a:t>        </a:t>
            </a:r>
            <a:r>
              <a:rPr lang="en-US" sz="2200" b="1">
                <a:solidFill>
                  <a:srgbClr val="0066FF"/>
                </a:solidFill>
              </a:rPr>
              <a:t>Các tác phẩm của ông dành cho thiếu nhi: </a:t>
            </a:r>
            <a:r>
              <a:rPr lang="en-US" sz="2200" b="1" i="1">
                <a:solidFill>
                  <a:srgbClr val="FF6600"/>
                </a:solidFill>
              </a:rPr>
              <a:t>Ai yêu Bác Hồ Chí Minh hơn thiếu niên nhi đồng, Bài ca sum họp, Chi đội em làm kế hoạch nhỏ, Đội ta lớn lên cùng đất nước, Hành khúc đội thiếu niên tiền phong Hồ Chí Minh, Kim Đồng, Trên ngựa ta phi nhanh,…</a:t>
            </a:r>
          </a:p>
          <a:p>
            <a:pPr eaLnBrk="1" hangingPunct="1">
              <a:spcBef>
                <a:spcPct val="50000"/>
              </a:spcBef>
            </a:pPr>
            <a:endParaRPr lang="en-US" sz="2200" b="1">
              <a:solidFill>
                <a:srgbClr val="0066FF"/>
              </a:solidFill>
            </a:endParaRPr>
          </a:p>
          <a:p>
            <a:pPr eaLnBrk="1" hangingPunct="1">
              <a:spcBef>
                <a:spcPct val="50000"/>
              </a:spcBef>
            </a:pPr>
            <a:endParaRPr lang="en-US">
              <a:solidFill>
                <a:srgbClr val="0066FF"/>
              </a:solidFill>
            </a:endParaRPr>
          </a:p>
          <a:p>
            <a:pPr eaLnBrk="1" hangingPunct="1">
              <a:spcBef>
                <a:spcPct val="50000"/>
              </a:spcBef>
            </a:pPr>
            <a:endParaRPr lang="en-US">
              <a:solidFill>
                <a:srgbClr val="0066FF"/>
              </a:solidFill>
            </a:endParaRPr>
          </a:p>
          <a:p>
            <a:pPr eaLnBrk="1" hangingPunct="1">
              <a:spcBef>
                <a:spcPct val="50000"/>
              </a:spcBef>
            </a:pPr>
            <a:endParaRPr lang="en-US">
              <a:solidFill>
                <a:srgbClr val="0066FF"/>
              </a:solidFill>
            </a:endParaRPr>
          </a:p>
          <a:p>
            <a:pPr eaLnBrk="1" hangingPunct="1">
              <a:spcBef>
                <a:spcPct val="50000"/>
              </a:spcBef>
            </a:pPr>
            <a:endParaRPr lang="en-US"/>
          </a:p>
        </p:txBody>
      </p:sp>
      <p:sp>
        <p:nvSpPr>
          <p:cNvPr id="7172" name="WordArt 4"/>
          <p:cNvSpPr>
            <a:spLocks noChangeArrowheads="1" noChangeShapeType="1" noTextEdit="1"/>
          </p:cNvSpPr>
          <p:nvPr/>
        </p:nvSpPr>
        <p:spPr bwMode="auto">
          <a:xfrm>
            <a:off x="762000" y="5638800"/>
            <a:ext cx="2362200" cy="304800"/>
          </a:xfrm>
          <a:prstGeom prst="rect">
            <a:avLst/>
          </a:prstGeom>
        </p:spPr>
        <p:txBody>
          <a:bodyPr wrap="none" fromWordArt="1">
            <a:prstTxWarp prst="textPlain">
              <a:avLst>
                <a:gd name="adj" fmla="val 50000"/>
              </a:avLst>
            </a:prstTxWarp>
          </a:bodyPr>
          <a:lstStyle/>
          <a:p>
            <a:pPr algn="ctr" eaLnBrk="1" hangingPunct="1">
              <a:defRPr/>
            </a:pPr>
            <a:r>
              <a:rPr lang="en-US" b="1" i="1" kern="10">
                <a:ln w="12700">
                  <a:solidFill>
                    <a:srgbClr val="3333CC"/>
                  </a:solidFill>
                  <a:round/>
                  <a:headEnd/>
                  <a:tailEnd/>
                </a:ln>
                <a:gradFill rotWithShape="1">
                  <a:gsLst>
                    <a:gs pos="0">
                      <a:srgbClr val="FF0000">
                        <a:alpha val="50000"/>
                      </a:srgbClr>
                    </a:gs>
                    <a:gs pos="50000">
                      <a:srgbClr val="FF0000">
                        <a:gamma/>
                        <a:shade val="46275"/>
                        <a:invGamma/>
                      </a:srgbClr>
                    </a:gs>
                    <a:gs pos="100000">
                      <a:srgbClr val="FF0000">
                        <a:alpha val="50000"/>
                      </a:srgbClr>
                    </a:gs>
                  </a:gsLst>
                  <a:lin ang="5400000" scaled="1"/>
                </a:gradFill>
                <a:effectLst>
                  <a:outerShdw dist="45791" dir="2021404" algn="ctr" rotWithShape="0">
                    <a:srgbClr val="9999FF"/>
                  </a:outerShdw>
                </a:effectLst>
                <a:latin typeface="Arial"/>
                <a:cs typeface="Arial"/>
              </a:rPr>
              <a:t>Phong Nhã</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anim calcmode="lin" valueType="num">
                                      <p:cBhvr>
                                        <p:cTn id="9" dur="500" fill="hold"/>
                                        <p:tgtEl>
                                          <p:spTgt spid="7170"/>
                                        </p:tgtEl>
                                        <p:attrNameLst>
                                          <p:attrName>style.rotation</p:attrName>
                                        </p:attrNameLst>
                                      </p:cBhvr>
                                      <p:tavLst>
                                        <p:tav tm="0">
                                          <p:val>
                                            <p:fltVal val="90"/>
                                          </p:val>
                                        </p:tav>
                                        <p:tav tm="100000">
                                          <p:val>
                                            <p:fltVal val="0"/>
                                          </p:val>
                                        </p:tav>
                                      </p:tavLst>
                                    </p:anim>
                                    <p:animEffect transition="in" filter="fade">
                                      <p:cBhvr>
                                        <p:cTn id="10" dur="500"/>
                                        <p:tgtEl>
                                          <p:spTgt spid="7170"/>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7172"/>
                                        </p:tgtEl>
                                        <p:attrNameLst>
                                          <p:attrName>style.visibility</p:attrName>
                                        </p:attrNameLst>
                                      </p:cBhvr>
                                      <p:to>
                                        <p:strVal val="visible"/>
                                      </p:to>
                                    </p:set>
                                    <p:anim calcmode="lin" valueType="num">
                                      <p:cBhvr>
                                        <p:cTn id="13" dur="500" fill="hold"/>
                                        <p:tgtEl>
                                          <p:spTgt spid="7172"/>
                                        </p:tgtEl>
                                        <p:attrNameLst>
                                          <p:attrName>ppt_w</p:attrName>
                                        </p:attrNameLst>
                                      </p:cBhvr>
                                      <p:tavLst>
                                        <p:tav tm="0">
                                          <p:val>
                                            <p:fltVal val="0"/>
                                          </p:val>
                                        </p:tav>
                                        <p:tav tm="100000">
                                          <p:val>
                                            <p:strVal val="#ppt_w"/>
                                          </p:val>
                                        </p:tav>
                                      </p:tavLst>
                                    </p:anim>
                                    <p:anim calcmode="lin" valueType="num">
                                      <p:cBhvr>
                                        <p:cTn id="14" dur="500" fill="hold"/>
                                        <p:tgtEl>
                                          <p:spTgt spid="7172"/>
                                        </p:tgtEl>
                                        <p:attrNameLst>
                                          <p:attrName>ppt_h</p:attrName>
                                        </p:attrNameLst>
                                      </p:cBhvr>
                                      <p:tavLst>
                                        <p:tav tm="0">
                                          <p:val>
                                            <p:fltVal val="0"/>
                                          </p:val>
                                        </p:tav>
                                        <p:tav tm="100000">
                                          <p:val>
                                            <p:strVal val="#ppt_h"/>
                                          </p:val>
                                        </p:tav>
                                      </p:tavLst>
                                    </p:anim>
                                    <p:anim calcmode="lin" valueType="num">
                                      <p:cBhvr>
                                        <p:cTn id="15" dur="500" fill="hold"/>
                                        <p:tgtEl>
                                          <p:spTgt spid="7172"/>
                                        </p:tgtEl>
                                        <p:attrNameLst>
                                          <p:attrName>style.rotation</p:attrName>
                                        </p:attrNameLst>
                                      </p:cBhvr>
                                      <p:tavLst>
                                        <p:tav tm="0">
                                          <p:val>
                                            <p:fltVal val="90"/>
                                          </p:val>
                                        </p:tav>
                                        <p:tav tm="100000">
                                          <p:val>
                                            <p:fltVal val="0"/>
                                          </p:val>
                                        </p:tav>
                                      </p:tavLst>
                                    </p:anim>
                                    <p:animEffect transition="in" filter="fade">
                                      <p:cBhvr>
                                        <p:cTn id="16" dur="500"/>
                                        <p:tgtEl>
                                          <p:spTgt spid="717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7171"/>
                                        </p:tgtEl>
                                        <p:attrNameLst>
                                          <p:attrName>style.visibility</p:attrName>
                                        </p:attrNameLst>
                                      </p:cBhvr>
                                      <p:to>
                                        <p:strVal val="visible"/>
                                      </p:to>
                                    </p:set>
                                    <p:animEffect transition="in" filter="fade">
                                      <p:cBhvr>
                                        <p:cTn id="21" dur="500"/>
                                        <p:tgtEl>
                                          <p:spTgt spid="7171"/>
                                        </p:tgtEl>
                                      </p:cBhvr>
                                    </p:animEffect>
                                    <p:anim calcmode="lin" valueType="num">
                                      <p:cBhvr>
                                        <p:cTn id="22" dur="500" fill="hold"/>
                                        <p:tgtEl>
                                          <p:spTgt spid="7171"/>
                                        </p:tgtEl>
                                        <p:attrNameLst>
                                          <p:attrName>ppt_x</p:attrName>
                                        </p:attrNameLst>
                                      </p:cBhvr>
                                      <p:tavLst>
                                        <p:tav tm="0">
                                          <p:val>
                                            <p:strVal val="#ppt_x-.1"/>
                                          </p:val>
                                        </p:tav>
                                        <p:tav tm="100000">
                                          <p:val>
                                            <p:strVal val="#ppt_x"/>
                                          </p:val>
                                        </p:tav>
                                      </p:tavLst>
                                    </p:anim>
                                    <p:anim calcmode="lin" valueType="num">
                                      <p:cBhvr>
                                        <p:cTn id="23" dur="500" fill="hold"/>
                                        <p:tgtEl>
                                          <p:spTgt spid="71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la hoa"/>
          <p:cNvPicPr>
            <a:picLocks noChangeAspect="1" noChangeArrowheads="1"/>
          </p:cNvPicPr>
          <p:nvPr/>
        </p:nvPicPr>
        <p:blipFill>
          <a:blip r:embed="rId4">
            <a:lum bright="42000"/>
          </a:blip>
          <a:srcRect/>
          <a:stretch>
            <a:fillRect/>
          </a:stretch>
        </p:blipFill>
        <p:spPr bwMode="auto">
          <a:xfrm rot="1853839">
            <a:off x="457200" y="3429000"/>
            <a:ext cx="2971800" cy="3429000"/>
          </a:xfrm>
          <a:prstGeom prst="rect">
            <a:avLst/>
          </a:prstGeom>
          <a:noFill/>
          <a:ln w="9525">
            <a:noFill/>
            <a:miter lim="800000"/>
            <a:headEnd/>
            <a:tailEnd/>
          </a:ln>
        </p:spPr>
      </p:pic>
      <p:pic>
        <p:nvPicPr>
          <p:cNvPr id="6147" name="Picture 3" descr="la hoa"/>
          <p:cNvPicPr>
            <a:picLocks noChangeAspect="1" noChangeArrowheads="1"/>
          </p:cNvPicPr>
          <p:nvPr/>
        </p:nvPicPr>
        <p:blipFill>
          <a:blip r:embed="rId4">
            <a:lum bright="42000"/>
          </a:blip>
          <a:srcRect/>
          <a:stretch>
            <a:fillRect/>
          </a:stretch>
        </p:blipFill>
        <p:spPr bwMode="auto">
          <a:xfrm rot="-8031411">
            <a:off x="5943600" y="-228600"/>
            <a:ext cx="2971800" cy="3429000"/>
          </a:xfrm>
          <a:prstGeom prst="rect">
            <a:avLst/>
          </a:prstGeom>
          <a:noFill/>
          <a:ln w="9525">
            <a:noFill/>
            <a:miter lim="800000"/>
            <a:headEnd/>
            <a:tailEnd/>
          </a:ln>
        </p:spPr>
      </p:pic>
      <p:grpSp>
        <p:nvGrpSpPr>
          <p:cNvPr id="6148" name="Group 128"/>
          <p:cNvGrpSpPr>
            <a:grpSpLocks/>
          </p:cNvGrpSpPr>
          <p:nvPr/>
        </p:nvGrpSpPr>
        <p:grpSpPr bwMode="auto">
          <a:xfrm>
            <a:off x="0" y="3200400"/>
            <a:ext cx="9144000" cy="762000"/>
            <a:chOff x="0" y="2304"/>
            <a:chExt cx="5760" cy="480"/>
          </a:xfrm>
        </p:grpSpPr>
        <p:grpSp>
          <p:nvGrpSpPr>
            <p:cNvPr id="6397" name="Group 129"/>
            <p:cNvGrpSpPr>
              <a:grpSpLocks/>
            </p:cNvGrpSpPr>
            <p:nvPr/>
          </p:nvGrpSpPr>
          <p:grpSpPr bwMode="auto">
            <a:xfrm>
              <a:off x="0" y="2304"/>
              <a:ext cx="5760" cy="480"/>
              <a:chOff x="0" y="576"/>
              <a:chExt cx="5760" cy="576"/>
            </a:xfrm>
          </p:grpSpPr>
          <p:pic>
            <p:nvPicPr>
              <p:cNvPr id="6421" name="Picture 130" descr="key1Giang"/>
              <p:cNvPicPr preferRelativeResize="0">
                <a:picLocks noChangeArrowheads="1"/>
              </p:cNvPicPr>
              <p:nvPr/>
            </p:nvPicPr>
            <p:blipFill>
              <a:blip r:embed="rId5"/>
              <a:srcRect r="33333"/>
              <a:stretch>
                <a:fillRect/>
              </a:stretch>
            </p:blipFill>
            <p:spPr bwMode="auto">
              <a:xfrm>
                <a:off x="0" y="576"/>
                <a:ext cx="288" cy="576"/>
              </a:xfrm>
              <a:prstGeom prst="rect">
                <a:avLst/>
              </a:prstGeom>
              <a:noFill/>
              <a:ln w="9525">
                <a:noFill/>
                <a:miter lim="800000"/>
                <a:headEnd/>
                <a:tailEnd/>
              </a:ln>
            </p:spPr>
          </p:pic>
          <p:pic>
            <p:nvPicPr>
              <p:cNvPr id="6422" name="Picture 131" descr="dongke2"/>
              <p:cNvPicPr>
                <a:picLocks noChangeAspect="1" noChangeArrowheads="1"/>
              </p:cNvPicPr>
              <p:nvPr/>
            </p:nvPicPr>
            <p:blipFill>
              <a:blip r:embed="rId6"/>
              <a:srcRect/>
              <a:stretch>
                <a:fillRect/>
              </a:stretch>
            </p:blipFill>
            <p:spPr bwMode="auto">
              <a:xfrm>
                <a:off x="0" y="748"/>
                <a:ext cx="5760" cy="289"/>
              </a:xfrm>
              <a:prstGeom prst="rect">
                <a:avLst/>
              </a:prstGeom>
              <a:noFill/>
              <a:ln w="9525">
                <a:noFill/>
                <a:miter lim="800000"/>
                <a:headEnd/>
                <a:tailEnd/>
              </a:ln>
            </p:spPr>
          </p:pic>
          <p:sp>
            <p:nvSpPr>
              <p:cNvPr id="6423" name="Text Box 132"/>
              <p:cNvSpPr txBox="1">
                <a:spLocks noChangeArrowheads="1"/>
              </p:cNvSpPr>
              <p:nvPr/>
            </p:nvSpPr>
            <p:spPr bwMode="auto">
              <a:xfrm>
                <a:off x="288" y="636"/>
                <a:ext cx="240" cy="185"/>
              </a:xfrm>
              <a:prstGeom prst="rect">
                <a:avLst/>
              </a:prstGeom>
              <a:noFill/>
              <a:ln w="9525">
                <a:noFill/>
                <a:miter lim="800000"/>
                <a:headEnd/>
                <a:tailEnd/>
              </a:ln>
            </p:spPr>
            <p:txBody>
              <a:bodyPr>
                <a:spAutoFit/>
              </a:bodyPr>
              <a:lstStyle/>
              <a:p>
                <a:pPr eaLnBrk="1" hangingPunct="1">
                  <a:spcBef>
                    <a:spcPct val="50000"/>
                  </a:spcBef>
                </a:pPr>
                <a:r>
                  <a:rPr lang="en-US" sz="1000"/>
                  <a:t>#</a:t>
                </a:r>
              </a:p>
            </p:txBody>
          </p:sp>
        </p:grpSp>
        <p:pic>
          <p:nvPicPr>
            <p:cNvPr id="6398" name="Picture 133" descr="notDon-duoi"/>
            <p:cNvPicPr>
              <a:picLocks noChangeAspect="1" noChangeArrowheads="1"/>
            </p:cNvPicPr>
            <p:nvPr/>
          </p:nvPicPr>
          <p:blipFill>
            <a:blip r:embed="rId7"/>
            <a:srcRect/>
            <a:stretch>
              <a:fillRect/>
            </a:stretch>
          </p:blipFill>
          <p:spPr bwMode="auto">
            <a:xfrm>
              <a:off x="480" y="2412"/>
              <a:ext cx="138" cy="235"/>
            </a:xfrm>
            <a:prstGeom prst="rect">
              <a:avLst/>
            </a:prstGeom>
            <a:noFill/>
            <a:ln w="9525">
              <a:noFill/>
              <a:miter lim="800000"/>
              <a:headEnd/>
              <a:tailEnd/>
            </a:ln>
          </p:spPr>
        </p:pic>
        <p:pic>
          <p:nvPicPr>
            <p:cNvPr id="6399" name="Picture 134" descr="notDon-duoi"/>
            <p:cNvPicPr>
              <a:picLocks noChangeAspect="1" noChangeArrowheads="1"/>
            </p:cNvPicPr>
            <p:nvPr/>
          </p:nvPicPr>
          <p:blipFill>
            <a:blip r:embed="rId7"/>
            <a:srcRect/>
            <a:stretch>
              <a:fillRect/>
            </a:stretch>
          </p:blipFill>
          <p:spPr bwMode="auto">
            <a:xfrm>
              <a:off x="864" y="2501"/>
              <a:ext cx="138" cy="235"/>
            </a:xfrm>
            <a:prstGeom prst="rect">
              <a:avLst/>
            </a:prstGeom>
            <a:noFill/>
            <a:ln w="9525">
              <a:noFill/>
              <a:miter lim="800000"/>
              <a:headEnd/>
              <a:tailEnd/>
            </a:ln>
          </p:spPr>
        </p:pic>
        <p:pic>
          <p:nvPicPr>
            <p:cNvPr id="6400" name="Picture 135" descr="notDon-duoi"/>
            <p:cNvPicPr>
              <a:picLocks noChangeAspect="1" noChangeArrowheads="1"/>
            </p:cNvPicPr>
            <p:nvPr/>
          </p:nvPicPr>
          <p:blipFill>
            <a:blip r:embed="rId7"/>
            <a:srcRect/>
            <a:stretch>
              <a:fillRect/>
            </a:stretch>
          </p:blipFill>
          <p:spPr bwMode="auto">
            <a:xfrm>
              <a:off x="1698" y="2417"/>
              <a:ext cx="138" cy="235"/>
            </a:xfrm>
            <a:prstGeom prst="rect">
              <a:avLst/>
            </a:prstGeom>
            <a:noFill/>
            <a:ln w="9525">
              <a:noFill/>
              <a:miter lim="800000"/>
              <a:headEnd/>
              <a:tailEnd/>
            </a:ln>
          </p:spPr>
        </p:pic>
        <p:pic>
          <p:nvPicPr>
            <p:cNvPr id="6401" name="Picture 136" descr="notDon-duoi"/>
            <p:cNvPicPr>
              <a:picLocks noChangeAspect="1" noChangeArrowheads="1"/>
            </p:cNvPicPr>
            <p:nvPr/>
          </p:nvPicPr>
          <p:blipFill>
            <a:blip r:embed="rId7"/>
            <a:srcRect/>
            <a:stretch>
              <a:fillRect/>
            </a:stretch>
          </p:blipFill>
          <p:spPr bwMode="auto">
            <a:xfrm>
              <a:off x="1272" y="2472"/>
              <a:ext cx="138" cy="235"/>
            </a:xfrm>
            <a:prstGeom prst="rect">
              <a:avLst/>
            </a:prstGeom>
            <a:noFill/>
            <a:ln w="9525">
              <a:noFill/>
              <a:miter lim="800000"/>
              <a:headEnd/>
              <a:tailEnd/>
            </a:ln>
          </p:spPr>
        </p:pic>
        <p:pic>
          <p:nvPicPr>
            <p:cNvPr id="6402" name="Picture 137" descr="duongThang2"/>
            <p:cNvPicPr>
              <a:picLocks noChangeAspect="1" noChangeArrowheads="1"/>
            </p:cNvPicPr>
            <p:nvPr/>
          </p:nvPicPr>
          <p:blipFill>
            <a:blip r:embed="rId8"/>
            <a:srcRect/>
            <a:stretch>
              <a:fillRect/>
            </a:stretch>
          </p:blipFill>
          <p:spPr bwMode="auto">
            <a:xfrm>
              <a:off x="2088" y="2448"/>
              <a:ext cx="9" cy="236"/>
            </a:xfrm>
            <a:prstGeom prst="rect">
              <a:avLst/>
            </a:prstGeom>
            <a:noFill/>
            <a:ln w="9525">
              <a:noFill/>
              <a:miter lim="800000"/>
              <a:headEnd/>
              <a:tailEnd/>
            </a:ln>
          </p:spPr>
        </p:pic>
        <p:pic>
          <p:nvPicPr>
            <p:cNvPr id="6403" name="Picture 138" descr="notDen-duoi"/>
            <p:cNvPicPr>
              <a:picLocks noChangeAspect="1" noChangeArrowheads="1"/>
            </p:cNvPicPr>
            <p:nvPr/>
          </p:nvPicPr>
          <p:blipFill>
            <a:blip r:embed="rId9"/>
            <a:srcRect/>
            <a:stretch>
              <a:fillRect/>
            </a:stretch>
          </p:blipFill>
          <p:spPr bwMode="auto">
            <a:xfrm>
              <a:off x="2280" y="2400"/>
              <a:ext cx="81" cy="236"/>
            </a:xfrm>
            <a:prstGeom prst="rect">
              <a:avLst/>
            </a:prstGeom>
            <a:noFill/>
            <a:ln w="9525">
              <a:noFill/>
              <a:miter lim="800000"/>
              <a:headEnd/>
              <a:tailEnd/>
            </a:ln>
          </p:spPr>
        </p:pic>
        <p:grpSp>
          <p:nvGrpSpPr>
            <p:cNvPr id="6404" name="Group 139"/>
            <p:cNvGrpSpPr>
              <a:grpSpLocks/>
            </p:cNvGrpSpPr>
            <p:nvPr/>
          </p:nvGrpSpPr>
          <p:grpSpPr bwMode="auto">
            <a:xfrm>
              <a:off x="2568" y="2448"/>
              <a:ext cx="117" cy="215"/>
              <a:chOff x="699" y="1993"/>
              <a:chExt cx="117" cy="215"/>
            </a:xfrm>
          </p:grpSpPr>
          <p:sp>
            <p:nvSpPr>
              <p:cNvPr id="6419" name="Arc 140"/>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420" name="Line 141"/>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405" name="Picture 142" descr="notDon-duoi"/>
            <p:cNvPicPr>
              <a:picLocks noChangeAspect="1" noChangeArrowheads="1"/>
            </p:cNvPicPr>
            <p:nvPr/>
          </p:nvPicPr>
          <p:blipFill>
            <a:blip r:embed="rId7"/>
            <a:srcRect/>
            <a:stretch>
              <a:fillRect/>
            </a:stretch>
          </p:blipFill>
          <p:spPr bwMode="auto">
            <a:xfrm>
              <a:off x="2856" y="2405"/>
              <a:ext cx="138" cy="235"/>
            </a:xfrm>
            <a:prstGeom prst="rect">
              <a:avLst/>
            </a:prstGeom>
            <a:noFill/>
            <a:ln w="9525">
              <a:noFill/>
              <a:miter lim="800000"/>
              <a:headEnd/>
              <a:tailEnd/>
            </a:ln>
          </p:spPr>
        </p:pic>
        <p:pic>
          <p:nvPicPr>
            <p:cNvPr id="6406" name="Picture 143" descr="duongThang2"/>
            <p:cNvPicPr>
              <a:picLocks noChangeAspect="1" noChangeArrowheads="1"/>
            </p:cNvPicPr>
            <p:nvPr/>
          </p:nvPicPr>
          <p:blipFill>
            <a:blip r:embed="rId8"/>
            <a:srcRect/>
            <a:stretch>
              <a:fillRect/>
            </a:stretch>
          </p:blipFill>
          <p:spPr bwMode="auto">
            <a:xfrm>
              <a:off x="3240" y="2448"/>
              <a:ext cx="9" cy="236"/>
            </a:xfrm>
            <a:prstGeom prst="rect">
              <a:avLst/>
            </a:prstGeom>
            <a:noFill/>
            <a:ln w="9525">
              <a:noFill/>
              <a:miter lim="800000"/>
              <a:headEnd/>
              <a:tailEnd/>
            </a:ln>
          </p:spPr>
        </p:pic>
        <p:pic>
          <p:nvPicPr>
            <p:cNvPr id="6407" name="Picture 144" descr="tren2Don-010"/>
            <p:cNvPicPr>
              <a:picLocks noChangeArrowheads="1"/>
            </p:cNvPicPr>
            <p:nvPr/>
          </p:nvPicPr>
          <p:blipFill>
            <a:blip r:embed="rId10"/>
            <a:srcRect/>
            <a:stretch>
              <a:fillRect/>
            </a:stretch>
          </p:blipFill>
          <p:spPr bwMode="auto">
            <a:xfrm>
              <a:off x="3384" y="2347"/>
              <a:ext cx="272" cy="317"/>
            </a:xfrm>
            <a:prstGeom prst="rect">
              <a:avLst/>
            </a:prstGeom>
            <a:noFill/>
            <a:ln w="9525">
              <a:noFill/>
              <a:miter lim="800000"/>
              <a:headEnd/>
              <a:tailEnd/>
            </a:ln>
          </p:spPr>
        </p:pic>
        <p:grpSp>
          <p:nvGrpSpPr>
            <p:cNvPr id="6408" name="Group 145"/>
            <p:cNvGrpSpPr>
              <a:grpSpLocks/>
            </p:cNvGrpSpPr>
            <p:nvPr/>
          </p:nvGrpSpPr>
          <p:grpSpPr bwMode="auto">
            <a:xfrm>
              <a:off x="3816" y="2448"/>
              <a:ext cx="117" cy="215"/>
              <a:chOff x="699" y="1993"/>
              <a:chExt cx="117" cy="215"/>
            </a:xfrm>
          </p:grpSpPr>
          <p:sp>
            <p:nvSpPr>
              <p:cNvPr id="6417" name="Arc 146"/>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418" name="Line 147"/>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409" name="Picture 148" descr="notDon-duoi"/>
            <p:cNvPicPr>
              <a:picLocks noChangeAspect="1" noChangeArrowheads="1"/>
            </p:cNvPicPr>
            <p:nvPr/>
          </p:nvPicPr>
          <p:blipFill>
            <a:blip r:embed="rId7"/>
            <a:srcRect/>
            <a:stretch>
              <a:fillRect/>
            </a:stretch>
          </p:blipFill>
          <p:spPr bwMode="auto">
            <a:xfrm>
              <a:off x="4056" y="2388"/>
              <a:ext cx="138" cy="235"/>
            </a:xfrm>
            <a:prstGeom prst="rect">
              <a:avLst/>
            </a:prstGeom>
            <a:noFill/>
            <a:ln w="9525">
              <a:noFill/>
              <a:miter lim="800000"/>
              <a:headEnd/>
              <a:tailEnd/>
            </a:ln>
          </p:spPr>
        </p:pic>
        <p:pic>
          <p:nvPicPr>
            <p:cNvPr id="6410" name="Picture 149" descr="duongThang2"/>
            <p:cNvPicPr>
              <a:picLocks noChangeAspect="1" noChangeArrowheads="1"/>
            </p:cNvPicPr>
            <p:nvPr/>
          </p:nvPicPr>
          <p:blipFill>
            <a:blip r:embed="rId8"/>
            <a:srcRect/>
            <a:stretch>
              <a:fillRect/>
            </a:stretch>
          </p:blipFill>
          <p:spPr bwMode="auto">
            <a:xfrm>
              <a:off x="4392" y="2448"/>
              <a:ext cx="9" cy="236"/>
            </a:xfrm>
            <a:prstGeom prst="rect">
              <a:avLst/>
            </a:prstGeom>
            <a:noFill/>
            <a:ln w="9525">
              <a:noFill/>
              <a:miter lim="800000"/>
              <a:headEnd/>
              <a:tailEnd/>
            </a:ln>
          </p:spPr>
        </p:pic>
        <p:pic>
          <p:nvPicPr>
            <p:cNvPr id="6411" name="Picture 150" descr="tren2Don-010"/>
            <p:cNvPicPr>
              <a:picLocks noChangeArrowheads="1"/>
            </p:cNvPicPr>
            <p:nvPr/>
          </p:nvPicPr>
          <p:blipFill>
            <a:blip r:embed="rId10"/>
            <a:srcRect/>
            <a:stretch>
              <a:fillRect/>
            </a:stretch>
          </p:blipFill>
          <p:spPr bwMode="auto">
            <a:xfrm>
              <a:off x="4632" y="2323"/>
              <a:ext cx="272" cy="317"/>
            </a:xfrm>
            <a:prstGeom prst="rect">
              <a:avLst/>
            </a:prstGeom>
            <a:noFill/>
            <a:ln w="9525">
              <a:noFill/>
              <a:miter lim="800000"/>
              <a:headEnd/>
              <a:tailEnd/>
            </a:ln>
          </p:spPr>
        </p:pic>
        <p:grpSp>
          <p:nvGrpSpPr>
            <p:cNvPr id="6412" name="Group 151"/>
            <p:cNvGrpSpPr>
              <a:grpSpLocks/>
            </p:cNvGrpSpPr>
            <p:nvPr/>
          </p:nvGrpSpPr>
          <p:grpSpPr bwMode="auto">
            <a:xfrm>
              <a:off x="5064" y="2424"/>
              <a:ext cx="117" cy="215"/>
              <a:chOff x="699" y="1993"/>
              <a:chExt cx="117" cy="215"/>
            </a:xfrm>
          </p:grpSpPr>
          <p:sp>
            <p:nvSpPr>
              <p:cNvPr id="6415" name="Arc 152"/>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416" name="Line 153"/>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413" name="Picture 154" descr="notDon-duoi"/>
            <p:cNvPicPr>
              <a:picLocks noChangeAspect="1" noChangeArrowheads="1"/>
            </p:cNvPicPr>
            <p:nvPr/>
          </p:nvPicPr>
          <p:blipFill>
            <a:blip r:embed="rId7"/>
            <a:srcRect/>
            <a:stretch>
              <a:fillRect/>
            </a:stretch>
          </p:blipFill>
          <p:spPr bwMode="auto">
            <a:xfrm>
              <a:off x="5304" y="2388"/>
              <a:ext cx="138" cy="235"/>
            </a:xfrm>
            <a:prstGeom prst="rect">
              <a:avLst/>
            </a:prstGeom>
            <a:noFill/>
            <a:ln w="9525">
              <a:noFill/>
              <a:miter lim="800000"/>
              <a:headEnd/>
              <a:tailEnd/>
            </a:ln>
          </p:spPr>
        </p:pic>
        <p:pic>
          <p:nvPicPr>
            <p:cNvPr id="6414" name="Picture 155" descr="duongThang2"/>
            <p:cNvPicPr>
              <a:picLocks noChangeAspect="1" noChangeArrowheads="1"/>
            </p:cNvPicPr>
            <p:nvPr/>
          </p:nvPicPr>
          <p:blipFill>
            <a:blip r:embed="rId8"/>
            <a:srcRect/>
            <a:stretch>
              <a:fillRect/>
            </a:stretch>
          </p:blipFill>
          <p:spPr bwMode="auto">
            <a:xfrm>
              <a:off x="5604" y="2448"/>
              <a:ext cx="9" cy="236"/>
            </a:xfrm>
            <a:prstGeom prst="rect">
              <a:avLst/>
            </a:prstGeom>
            <a:noFill/>
            <a:ln w="9525">
              <a:noFill/>
              <a:miter lim="800000"/>
              <a:headEnd/>
              <a:tailEnd/>
            </a:ln>
          </p:spPr>
        </p:pic>
      </p:grpSp>
      <p:pic>
        <p:nvPicPr>
          <p:cNvPr id="6149" name="Picture 116" descr="tren2Don-010"/>
          <p:cNvPicPr>
            <a:picLocks noChangeArrowheads="1"/>
          </p:cNvPicPr>
          <p:nvPr/>
        </p:nvPicPr>
        <p:blipFill>
          <a:blip r:embed="rId10"/>
          <a:srcRect/>
          <a:stretch>
            <a:fillRect/>
          </a:stretch>
        </p:blipFill>
        <p:spPr bwMode="auto">
          <a:xfrm>
            <a:off x="5334000" y="2514600"/>
            <a:ext cx="431800" cy="503238"/>
          </a:xfrm>
          <a:prstGeom prst="rect">
            <a:avLst/>
          </a:prstGeom>
          <a:noFill/>
          <a:ln w="9525">
            <a:noFill/>
            <a:miter lim="800000"/>
            <a:headEnd/>
            <a:tailEnd/>
          </a:ln>
        </p:spPr>
      </p:pic>
      <p:grpSp>
        <p:nvGrpSpPr>
          <p:cNvPr id="6150" name="Group 4"/>
          <p:cNvGrpSpPr>
            <a:grpSpLocks/>
          </p:cNvGrpSpPr>
          <p:nvPr/>
        </p:nvGrpSpPr>
        <p:grpSpPr bwMode="auto">
          <a:xfrm>
            <a:off x="0" y="1371600"/>
            <a:ext cx="9144000" cy="762000"/>
            <a:chOff x="0" y="1152"/>
            <a:chExt cx="5760" cy="480"/>
          </a:xfrm>
        </p:grpSpPr>
        <p:grpSp>
          <p:nvGrpSpPr>
            <p:cNvPr id="6370" name="Group 5"/>
            <p:cNvGrpSpPr>
              <a:grpSpLocks/>
            </p:cNvGrpSpPr>
            <p:nvPr/>
          </p:nvGrpSpPr>
          <p:grpSpPr bwMode="auto">
            <a:xfrm>
              <a:off x="0" y="1152"/>
              <a:ext cx="5760" cy="480"/>
              <a:chOff x="0" y="576"/>
              <a:chExt cx="5760" cy="576"/>
            </a:xfrm>
          </p:grpSpPr>
          <p:pic>
            <p:nvPicPr>
              <p:cNvPr id="6394" name="Picture 6" descr="key1Giang"/>
              <p:cNvPicPr preferRelativeResize="0">
                <a:picLocks noChangeArrowheads="1"/>
              </p:cNvPicPr>
              <p:nvPr/>
            </p:nvPicPr>
            <p:blipFill>
              <a:blip r:embed="rId5"/>
              <a:srcRect r="33333"/>
              <a:stretch>
                <a:fillRect/>
              </a:stretch>
            </p:blipFill>
            <p:spPr bwMode="auto">
              <a:xfrm>
                <a:off x="0" y="576"/>
                <a:ext cx="288" cy="576"/>
              </a:xfrm>
              <a:prstGeom prst="rect">
                <a:avLst/>
              </a:prstGeom>
              <a:noFill/>
              <a:ln w="9525">
                <a:noFill/>
                <a:miter lim="800000"/>
                <a:headEnd/>
                <a:tailEnd/>
              </a:ln>
            </p:spPr>
          </p:pic>
          <p:pic>
            <p:nvPicPr>
              <p:cNvPr id="6395" name="Picture 7" descr="dongke2"/>
              <p:cNvPicPr>
                <a:picLocks noChangeAspect="1" noChangeArrowheads="1"/>
              </p:cNvPicPr>
              <p:nvPr/>
            </p:nvPicPr>
            <p:blipFill>
              <a:blip r:embed="rId6"/>
              <a:srcRect/>
              <a:stretch>
                <a:fillRect/>
              </a:stretch>
            </p:blipFill>
            <p:spPr bwMode="auto">
              <a:xfrm>
                <a:off x="0" y="748"/>
                <a:ext cx="5760" cy="289"/>
              </a:xfrm>
              <a:prstGeom prst="rect">
                <a:avLst/>
              </a:prstGeom>
              <a:noFill/>
              <a:ln w="9525">
                <a:noFill/>
                <a:miter lim="800000"/>
                <a:headEnd/>
                <a:tailEnd/>
              </a:ln>
            </p:spPr>
          </p:pic>
          <p:sp>
            <p:nvSpPr>
              <p:cNvPr id="6396" name="Text Box 8"/>
              <p:cNvSpPr txBox="1">
                <a:spLocks noChangeArrowheads="1"/>
              </p:cNvSpPr>
              <p:nvPr/>
            </p:nvSpPr>
            <p:spPr bwMode="auto">
              <a:xfrm>
                <a:off x="288" y="636"/>
                <a:ext cx="240" cy="185"/>
              </a:xfrm>
              <a:prstGeom prst="rect">
                <a:avLst/>
              </a:prstGeom>
              <a:noFill/>
              <a:ln w="9525">
                <a:noFill/>
                <a:miter lim="800000"/>
                <a:headEnd/>
                <a:tailEnd/>
              </a:ln>
            </p:spPr>
            <p:txBody>
              <a:bodyPr>
                <a:spAutoFit/>
              </a:bodyPr>
              <a:lstStyle/>
              <a:p>
                <a:pPr eaLnBrk="1" hangingPunct="1">
                  <a:spcBef>
                    <a:spcPct val="50000"/>
                  </a:spcBef>
                </a:pPr>
                <a:r>
                  <a:rPr lang="en-US" sz="1000"/>
                  <a:t>#</a:t>
                </a:r>
              </a:p>
            </p:txBody>
          </p:sp>
        </p:grpSp>
        <p:pic>
          <p:nvPicPr>
            <p:cNvPr id="6371" name="Picture 9" descr="duongThang2"/>
            <p:cNvPicPr>
              <a:picLocks noChangeAspect="1" noChangeArrowheads="1"/>
            </p:cNvPicPr>
            <p:nvPr/>
          </p:nvPicPr>
          <p:blipFill>
            <a:blip r:embed="rId8"/>
            <a:srcRect/>
            <a:stretch>
              <a:fillRect/>
            </a:stretch>
          </p:blipFill>
          <p:spPr bwMode="auto">
            <a:xfrm>
              <a:off x="1248" y="1308"/>
              <a:ext cx="9" cy="236"/>
            </a:xfrm>
            <a:prstGeom prst="rect">
              <a:avLst/>
            </a:prstGeom>
            <a:noFill/>
            <a:ln w="9525">
              <a:noFill/>
              <a:miter lim="800000"/>
              <a:headEnd/>
              <a:tailEnd/>
            </a:ln>
          </p:spPr>
        </p:pic>
        <p:pic>
          <p:nvPicPr>
            <p:cNvPr id="6372" name="Picture 10" descr="tren2Don-010"/>
            <p:cNvPicPr>
              <a:picLocks noChangeArrowheads="1"/>
            </p:cNvPicPr>
            <p:nvPr/>
          </p:nvPicPr>
          <p:blipFill>
            <a:blip r:embed="rId10"/>
            <a:srcRect/>
            <a:stretch>
              <a:fillRect/>
            </a:stretch>
          </p:blipFill>
          <p:spPr bwMode="auto">
            <a:xfrm>
              <a:off x="1344" y="1296"/>
              <a:ext cx="272" cy="317"/>
            </a:xfrm>
            <a:prstGeom prst="rect">
              <a:avLst/>
            </a:prstGeom>
            <a:noFill/>
            <a:ln w="9525">
              <a:noFill/>
              <a:miter lim="800000"/>
              <a:headEnd/>
              <a:tailEnd/>
            </a:ln>
          </p:spPr>
        </p:pic>
        <p:grpSp>
          <p:nvGrpSpPr>
            <p:cNvPr id="6373" name="Group 11"/>
            <p:cNvGrpSpPr>
              <a:grpSpLocks/>
            </p:cNvGrpSpPr>
            <p:nvPr/>
          </p:nvGrpSpPr>
          <p:grpSpPr bwMode="auto">
            <a:xfrm>
              <a:off x="1728" y="1308"/>
              <a:ext cx="117" cy="215"/>
              <a:chOff x="699" y="1993"/>
              <a:chExt cx="117" cy="215"/>
            </a:xfrm>
          </p:grpSpPr>
          <p:sp>
            <p:nvSpPr>
              <p:cNvPr id="6392" name="Arc 12"/>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93" name="Line 13"/>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374" name="Picture 14" descr="duongThang2"/>
            <p:cNvPicPr>
              <a:picLocks noChangeAspect="1" noChangeArrowheads="1"/>
            </p:cNvPicPr>
            <p:nvPr/>
          </p:nvPicPr>
          <p:blipFill>
            <a:blip r:embed="rId8"/>
            <a:srcRect/>
            <a:stretch>
              <a:fillRect/>
            </a:stretch>
          </p:blipFill>
          <p:spPr bwMode="auto">
            <a:xfrm>
              <a:off x="2160" y="1296"/>
              <a:ext cx="9" cy="236"/>
            </a:xfrm>
            <a:prstGeom prst="rect">
              <a:avLst/>
            </a:prstGeom>
            <a:noFill/>
            <a:ln w="9525">
              <a:noFill/>
              <a:miter lim="800000"/>
              <a:headEnd/>
              <a:tailEnd/>
            </a:ln>
          </p:spPr>
        </p:pic>
        <p:pic>
          <p:nvPicPr>
            <p:cNvPr id="6375" name="Picture 15" descr="notDon-duoi"/>
            <p:cNvPicPr>
              <a:picLocks noChangeAspect="1" noChangeArrowheads="1"/>
            </p:cNvPicPr>
            <p:nvPr/>
          </p:nvPicPr>
          <p:blipFill>
            <a:blip r:embed="rId7"/>
            <a:srcRect/>
            <a:stretch>
              <a:fillRect/>
            </a:stretch>
          </p:blipFill>
          <p:spPr bwMode="auto">
            <a:xfrm>
              <a:off x="1920" y="1344"/>
              <a:ext cx="138" cy="235"/>
            </a:xfrm>
            <a:prstGeom prst="rect">
              <a:avLst/>
            </a:prstGeom>
            <a:noFill/>
            <a:ln w="9525">
              <a:noFill/>
              <a:miter lim="800000"/>
              <a:headEnd/>
              <a:tailEnd/>
            </a:ln>
          </p:spPr>
        </p:pic>
        <p:pic>
          <p:nvPicPr>
            <p:cNvPr id="6376" name="Picture 16" descr="notDon-duoi"/>
            <p:cNvPicPr>
              <a:picLocks noChangeAspect="1" noChangeArrowheads="1"/>
            </p:cNvPicPr>
            <p:nvPr/>
          </p:nvPicPr>
          <p:blipFill>
            <a:blip r:embed="rId7"/>
            <a:srcRect/>
            <a:stretch>
              <a:fillRect/>
            </a:stretch>
          </p:blipFill>
          <p:spPr bwMode="auto">
            <a:xfrm>
              <a:off x="2256" y="1224"/>
              <a:ext cx="138" cy="235"/>
            </a:xfrm>
            <a:prstGeom prst="rect">
              <a:avLst/>
            </a:prstGeom>
            <a:noFill/>
            <a:ln w="9525">
              <a:noFill/>
              <a:miter lim="800000"/>
              <a:headEnd/>
              <a:tailEnd/>
            </a:ln>
          </p:spPr>
        </p:pic>
        <p:pic>
          <p:nvPicPr>
            <p:cNvPr id="6377" name="Picture 17" descr="notDon-duoi"/>
            <p:cNvPicPr>
              <a:picLocks noChangeAspect="1" noChangeArrowheads="1"/>
            </p:cNvPicPr>
            <p:nvPr/>
          </p:nvPicPr>
          <p:blipFill>
            <a:blip r:embed="rId7"/>
            <a:srcRect/>
            <a:stretch>
              <a:fillRect/>
            </a:stretch>
          </p:blipFill>
          <p:spPr bwMode="auto">
            <a:xfrm>
              <a:off x="2616" y="1224"/>
              <a:ext cx="138" cy="235"/>
            </a:xfrm>
            <a:prstGeom prst="rect">
              <a:avLst/>
            </a:prstGeom>
            <a:noFill/>
            <a:ln w="9525">
              <a:noFill/>
              <a:miter lim="800000"/>
              <a:headEnd/>
              <a:tailEnd/>
            </a:ln>
          </p:spPr>
        </p:pic>
        <p:pic>
          <p:nvPicPr>
            <p:cNvPr id="6378" name="Picture 18" descr="notDon-duoi"/>
            <p:cNvPicPr>
              <a:picLocks noChangeAspect="1" noChangeArrowheads="1"/>
            </p:cNvPicPr>
            <p:nvPr/>
          </p:nvPicPr>
          <p:blipFill>
            <a:blip r:embed="rId7"/>
            <a:srcRect/>
            <a:stretch>
              <a:fillRect/>
            </a:stretch>
          </p:blipFill>
          <p:spPr bwMode="auto">
            <a:xfrm>
              <a:off x="3456" y="1224"/>
              <a:ext cx="138" cy="235"/>
            </a:xfrm>
            <a:prstGeom prst="rect">
              <a:avLst/>
            </a:prstGeom>
            <a:noFill/>
            <a:ln w="9525">
              <a:noFill/>
              <a:miter lim="800000"/>
              <a:headEnd/>
              <a:tailEnd/>
            </a:ln>
          </p:spPr>
        </p:pic>
        <p:pic>
          <p:nvPicPr>
            <p:cNvPr id="6379" name="Picture 19" descr="notDon-duoi"/>
            <p:cNvPicPr>
              <a:picLocks noChangeAspect="1" noChangeArrowheads="1"/>
            </p:cNvPicPr>
            <p:nvPr/>
          </p:nvPicPr>
          <p:blipFill>
            <a:blip r:embed="rId7"/>
            <a:srcRect/>
            <a:stretch>
              <a:fillRect/>
            </a:stretch>
          </p:blipFill>
          <p:spPr bwMode="auto">
            <a:xfrm>
              <a:off x="3048" y="1224"/>
              <a:ext cx="138" cy="235"/>
            </a:xfrm>
            <a:prstGeom prst="rect">
              <a:avLst/>
            </a:prstGeom>
            <a:noFill/>
            <a:ln w="9525">
              <a:noFill/>
              <a:miter lim="800000"/>
              <a:headEnd/>
              <a:tailEnd/>
            </a:ln>
          </p:spPr>
        </p:pic>
        <p:pic>
          <p:nvPicPr>
            <p:cNvPr id="6380" name="Picture 20" descr="duongThang2"/>
            <p:cNvPicPr>
              <a:picLocks noChangeAspect="1" noChangeArrowheads="1"/>
            </p:cNvPicPr>
            <p:nvPr/>
          </p:nvPicPr>
          <p:blipFill>
            <a:blip r:embed="rId8"/>
            <a:srcRect/>
            <a:stretch>
              <a:fillRect/>
            </a:stretch>
          </p:blipFill>
          <p:spPr bwMode="auto">
            <a:xfrm>
              <a:off x="3708" y="1296"/>
              <a:ext cx="9" cy="236"/>
            </a:xfrm>
            <a:prstGeom prst="rect">
              <a:avLst/>
            </a:prstGeom>
            <a:noFill/>
            <a:ln w="9525">
              <a:noFill/>
              <a:miter lim="800000"/>
              <a:headEnd/>
              <a:tailEnd/>
            </a:ln>
          </p:spPr>
        </p:pic>
        <p:pic>
          <p:nvPicPr>
            <p:cNvPr id="6381" name="Picture 21" descr="notDen-duoi"/>
            <p:cNvPicPr>
              <a:picLocks noChangeAspect="1" noChangeArrowheads="1"/>
            </p:cNvPicPr>
            <p:nvPr/>
          </p:nvPicPr>
          <p:blipFill>
            <a:blip r:embed="rId9"/>
            <a:srcRect/>
            <a:stretch>
              <a:fillRect/>
            </a:stretch>
          </p:blipFill>
          <p:spPr bwMode="auto">
            <a:xfrm>
              <a:off x="3924" y="1224"/>
              <a:ext cx="81" cy="236"/>
            </a:xfrm>
            <a:prstGeom prst="rect">
              <a:avLst/>
            </a:prstGeom>
            <a:noFill/>
            <a:ln w="9525">
              <a:noFill/>
              <a:miter lim="800000"/>
              <a:headEnd/>
              <a:tailEnd/>
            </a:ln>
          </p:spPr>
        </p:pic>
        <p:grpSp>
          <p:nvGrpSpPr>
            <p:cNvPr id="6382" name="Group 22"/>
            <p:cNvGrpSpPr>
              <a:grpSpLocks/>
            </p:cNvGrpSpPr>
            <p:nvPr/>
          </p:nvGrpSpPr>
          <p:grpSpPr bwMode="auto">
            <a:xfrm>
              <a:off x="4176" y="1296"/>
              <a:ext cx="117" cy="215"/>
              <a:chOff x="699" y="1993"/>
              <a:chExt cx="117" cy="215"/>
            </a:xfrm>
          </p:grpSpPr>
          <p:sp>
            <p:nvSpPr>
              <p:cNvPr id="6390" name="Arc 23"/>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91" name="Line 24"/>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grpSp>
          <p:nvGrpSpPr>
            <p:cNvPr id="6383" name="Group 25"/>
            <p:cNvGrpSpPr>
              <a:grpSpLocks/>
            </p:cNvGrpSpPr>
            <p:nvPr/>
          </p:nvGrpSpPr>
          <p:grpSpPr bwMode="auto">
            <a:xfrm>
              <a:off x="4404" y="1164"/>
              <a:ext cx="272" cy="317"/>
              <a:chOff x="2448" y="2208"/>
              <a:chExt cx="272" cy="317"/>
            </a:xfrm>
          </p:grpSpPr>
          <p:pic>
            <p:nvPicPr>
              <p:cNvPr id="6388" name="Picture 26" descr="tren2Don-010"/>
              <p:cNvPicPr>
                <a:picLocks noChangeArrowheads="1"/>
              </p:cNvPicPr>
              <p:nvPr/>
            </p:nvPicPr>
            <p:blipFill>
              <a:blip r:embed="rId10"/>
              <a:srcRect/>
              <a:stretch>
                <a:fillRect/>
              </a:stretch>
            </p:blipFill>
            <p:spPr bwMode="auto">
              <a:xfrm>
                <a:off x="2448" y="2208"/>
                <a:ext cx="272" cy="317"/>
              </a:xfrm>
              <a:prstGeom prst="rect">
                <a:avLst/>
              </a:prstGeom>
              <a:noFill/>
              <a:ln w="9525">
                <a:noFill/>
                <a:miter lim="800000"/>
                <a:headEnd/>
                <a:tailEnd/>
              </a:ln>
            </p:spPr>
          </p:pic>
          <p:sp>
            <p:nvSpPr>
              <p:cNvPr id="6389" name="Line 27"/>
              <p:cNvSpPr>
                <a:spLocks noChangeShapeType="1"/>
              </p:cNvSpPr>
              <p:nvPr/>
            </p:nvSpPr>
            <p:spPr bwMode="auto">
              <a:xfrm>
                <a:off x="2520" y="2256"/>
                <a:ext cx="192" cy="48"/>
              </a:xfrm>
              <a:prstGeom prst="line">
                <a:avLst/>
              </a:prstGeom>
              <a:noFill/>
              <a:ln w="38100">
                <a:solidFill>
                  <a:schemeClr val="tx1"/>
                </a:solidFill>
                <a:round/>
                <a:headEnd/>
                <a:tailEnd/>
              </a:ln>
            </p:spPr>
            <p:txBody>
              <a:bodyPr/>
              <a:lstStyle/>
              <a:p>
                <a:endParaRPr lang="en-US"/>
              </a:p>
            </p:txBody>
          </p:sp>
        </p:grpSp>
        <p:pic>
          <p:nvPicPr>
            <p:cNvPr id="6384" name="Picture 28" descr="notDenCham-duoi"/>
            <p:cNvPicPr>
              <a:picLocks noChangeAspect="1" noChangeArrowheads="1"/>
            </p:cNvPicPr>
            <p:nvPr/>
          </p:nvPicPr>
          <p:blipFill>
            <a:blip r:embed="rId11"/>
            <a:srcRect/>
            <a:stretch>
              <a:fillRect/>
            </a:stretch>
          </p:blipFill>
          <p:spPr bwMode="auto">
            <a:xfrm>
              <a:off x="4992" y="1272"/>
              <a:ext cx="127" cy="230"/>
            </a:xfrm>
            <a:prstGeom prst="rect">
              <a:avLst/>
            </a:prstGeom>
            <a:noFill/>
            <a:ln w="9525">
              <a:noFill/>
              <a:miter lim="800000"/>
              <a:headEnd/>
              <a:tailEnd/>
            </a:ln>
          </p:spPr>
        </p:pic>
        <p:pic>
          <p:nvPicPr>
            <p:cNvPr id="6385" name="Picture 29" descr="duongThang2"/>
            <p:cNvPicPr>
              <a:picLocks noChangeAspect="1" noChangeArrowheads="1"/>
            </p:cNvPicPr>
            <p:nvPr/>
          </p:nvPicPr>
          <p:blipFill>
            <a:blip r:embed="rId8"/>
            <a:srcRect/>
            <a:stretch>
              <a:fillRect/>
            </a:stretch>
          </p:blipFill>
          <p:spPr bwMode="auto">
            <a:xfrm>
              <a:off x="4848" y="1296"/>
              <a:ext cx="10" cy="236"/>
            </a:xfrm>
            <a:prstGeom prst="rect">
              <a:avLst/>
            </a:prstGeom>
            <a:noFill/>
            <a:ln w="9525">
              <a:noFill/>
              <a:miter lim="800000"/>
              <a:headEnd/>
              <a:tailEnd/>
            </a:ln>
          </p:spPr>
        </p:pic>
        <p:pic>
          <p:nvPicPr>
            <p:cNvPr id="6386" name="Picture 30" descr="notDon-duoi"/>
            <p:cNvPicPr>
              <a:picLocks noChangeAspect="1" noChangeArrowheads="1"/>
            </p:cNvPicPr>
            <p:nvPr/>
          </p:nvPicPr>
          <p:blipFill>
            <a:blip r:embed="rId7"/>
            <a:srcRect/>
            <a:stretch>
              <a:fillRect/>
            </a:stretch>
          </p:blipFill>
          <p:spPr bwMode="auto">
            <a:xfrm>
              <a:off x="5376" y="1320"/>
              <a:ext cx="138" cy="235"/>
            </a:xfrm>
            <a:prstGeom prst="rect">
              <a:avLst/>
            </a:prstGeom>
            <a:noFill/>
            <a:ln w="9525">
              <a:noFill/>
              <a:miter lim="800000"/>
              <a:headEnd/>
              <a:tailEnd/>
            </a:ln>
          </p:spPr>
        </p:pic>
        <p:pic>
          <p:nvPicPr>
            <p:cNvPr id="6387" name="Picture 31" descr="duongThang2"/>
            <p:cNvPicPr>
              <a:picLocks noChangeAspect="1" noChangeArrowheads="1"/>
            </p:cNvPicPr>
            <p:nvPr/>
          </p:nvPicPr>
          <p:blipFill>
            <a:blip r:embed="rId8"/>
            <a:srcRect/>
            <a:stretch>
              <a:fillRect/>
            </a:stretch>
          </p:blipFill>
          <p:spPr bwMode="auto">
            <a:xfrm>
              <a:off x="5604" y="1296"/>
              <a:ext cx="9" cy="236"/>
            </a:xfrm>
            <a:prstGeom prst="rect">
              <a:avLst/>
            </a:prstGeom>
            <a:noFill/>
            <a:ln w="9525">
              <a:noFill/>
              <a:miter lim="800000"/>
              <a:headEnd/>
              <a:tailEnd/>
            </a:ln>
          </p:spPr>
        </p:pic>
      </p:grpSp>
      <p:sp>
        <p:nvSpPr>
          <p:cNvPr id="6151" name="WordArt 32">
            <a:hlinkClick r:id="rId12" action="ppaction://hlinkfile"/>
          </p:cNvPr>
          <p:cNvSpPr>
            <a:spLocks noChangeArrowheads="1" noChangeShapeType="1" noTextEdit="1"/>
          </p:cNvSpPr>
          <p:nvPr/>
        </p:nvSpPr>
        <p:spPr bwMode="auto">
          <a:xfrm>
            <a:off x="1676400" y="44450"/>
            <a:ext cx="6019800" cy="609600"/>
          </a:xfrm>
          <a:prstGeom prst="rect">
            <a:avLst/>
          </a:prstGeom>
        </p:spPr>
        <p:txBody>
          <a:bodyPr wrap="none" fromWordArt="1">
            <a:prstTxWarp prst="textPlain">
              <a:avLst>
                <a:gd name="adj" fmla="val 50000"/>
              </a:avLst>
            </a:prstTxWarp>
          </a:bodyPr>
          <a:lstStyle/>
          <a:p>
            <a:pPr algn="ctr"/>
            <a:r>
              <a:rPr lang="en-US" sz="1400" kern="10">
                <a:ln w="12700">
                  <a:solidFill>
                    <a:srgbClr val="FF0000"/>
                  </a:solidFill>
                  <a:round/>
                  <a:headEnd/>
                  <a:tailEnd/>
                </a:ln>
                <a:solidFill>
                  <a:srgbClr val="0000FF"/>
                </a:solidFill>
                <a:effectLst>
                  <a:outerShdw dist="35921" dir="2700000" sy="50000" kx="2115830" algn="bl" rotWithShape="0">
                    <a:srgbClr val="C0C0C0">
                      <a:alpha val="79999"/>
                    </a:srgbClr>
                  </a:outerShdw>
                </a:effectLst>
                <a:latin typeface="Arial"/>
                <a:cs typeface="Arial"/>
              </a:rPr>
              <a:t>Trên ngựa ta phi nhanh</a:t>
            </a:r>
          </a:p>
          <a:p>
            <a:pPr algn="ctr"/>
            <a:r>
              <a:rPr lang="en-US" sz="1400" kern="10">
                <a:ln w="12700">
                  <a:solidFill>
                    <a:srgbClr val="FF0000"/>
                  </a:solidFill>
                  <a:round/>
                  <a:headEnd/>
                  <a:tailEnd/>
                </a:ln>
                <a:solidFill>
                  <a:srgbClr val="0000FF"/>
                </a:solidFill>
                <a:effectLst>
                  <a:outerShdw dist="35921" dir="2700000" sy="50000" kx="2115830" algn="bl" rotWithShape="0">
                    <a:srgbClr val="C0C0C0">
                      <a:alpha val="79999"/>
                    </a:srgbClr>
                  </a:outerShdw>
                </a:effectLst>
                <a:latin typeface="Arial"/>
                <a:cs typeface="Arial"/>
              </a:rPr>
              <a:t>                                           Nhạc và lời: Phong Nhã</a:t>
            </a:r>
          </a:p>
        </p:txBody>
      </p:sp>
      <p:pic>
        <p:nvPicPr>
          <p:cNvPr id="6152" name="Picture 33" descr="tren2Don-010"/>
          <p:cNvPicPr>
            <a:picLocks noChangeArrowheads="1"/>
          </p:cNvPicPr>
          <p:nvPr/>
        </p:nvPicPr>
        <p:blipFill>
          <a:blip r:embed="rId10"/>
          <a:srcRect/>
          <a:stretch>
            <a:fillRect/>
          </a:stretch>
        </p:blipFill>
        <p:spPr bwMode="auto">
          <a:xfrm>
            <a:off x="1295400" y="1562100"/>
            <a:ext cx="431800" cy="503238"/>
          </a:xfrm>
          <a:prstGeom prst="rect">
            <a:avLst/>
          </a:prstGeom>
          <a:noFill/>
          <a:ln w="9525">
            <a:noFill/>
            <a:miter lim="800000"/>
            <a:headEnd/>
            <a:tailEnd/>
          </a:ln>
        </p:spPr>
      </p:pic>
      <p:pic>
        <p:nvPicPr>
          <p:cNvPr id="6153" name="Picture 34" descr="tren2Don-010"/>
          <p:cNvPicPr>
            <a:picLocks noChangeArrowheads="1"/>
          </p:cNvPicPr>
          <p:nvPr/>
        </p:nvPicPr>
        <p:blipFill>
          <a:blip r:embed="rId10"/>
          <a:srcRect/>
          <a:stretch>
            <a:fillRect/>
          </a:stretch>
        </p:blipFill>
        <p:spPr bwMode="auto">
          <a:xfrm>
            <a:off x="685800" y="1581150"/>
            <a:ext cx="431800" cy="503238"/>
          </a:xfrm>
          <a:prstGeom prst="rect">
            <a:avLst/>
          </a:prstGeom>
          <a:noFill/>
          <a:ln w="9525">
            <a:noFill/>
            <a:miter lim="800000"/>
            <a:headEnd/>
            <a:tailEnd/>
          </a:ln>
        </p:spPr>
      </p:pic>
      <p:sp>
        <p:nvSpPr>
          <p:cNvPr id="6154" name="Text Box 35"/>
          <p:cNvSpPr txBox="1">
            <a:spLocks noChangeArrowheads="1"/>
          </p:cNvSpPr>
          <p:nvPr/>
        </p:nvSpPr>
        <p:spPr bwMode="auto">
          <a:xfrm>
            <a:off x="685800" y="1143000"/>
            <a:ext cx="838200" cy="366713"/>
          </a:xfrm>
          <a:prstGeom prst="rect">
            <a:avLst/>
          </a:prstGeom>
          <a:noFill/>
          <a:ln w="9525">
            <a:noFill/>
            <a:miter lim="800000"/>
            <a:headEnd/>
            <a:tailEnd/>
          </a:ln>
        </p:spPr>
        <p:txBody>
          <a:bodyPr>
            <a:spAutoFit/>
          </a:bodyPr>
          <a:lstStyle/>
          <a:p>
            <a:pPr eaLnBrk="1" hangingPunct="1">
              <a:spcBef>
                <a:spcPct val="50000"/>
              </a:spcBef>
            </a:pPr>
            <a:r>
              <a:rPr lang="en-US"/>
              <a:t>Trên</a:t>
            </a:r>
          </a:p>
        </p:txBody>
      </p:sp>
      <p:sp>
        <p:nvSpPr>
          <p:cNvPr id="6155" name="Text Box 36"/>
          <p:cNvSpPr txBox="1">
            <a:spLocks noChangeArrowheads="1"/>
          </p:cNvSpPr>
          <p:nvPr/>
        </p:nvSpPr>
        <p:spPr bwMode="auto">
          <a:xfrm>
            <a:off x="1295400" y="1143000"/>
            <a:ext cx="914400" cy="366713"/>
          </a:xfrm>
          <a:prstGeom prst="rect">
            <a:avLst/>
          </a:prstGeom>
          <a:noFill/>
          <a:ln w="9525">
            <a:noFill/>
            <a:miter lim="800000"/>
            <a:headEnd/>
            <a:tailEnd/>
          </a:ln>
        </p:spPr>
        <p:txBody>
          <a:bodyPr>
            <a:spAutoFit/>
          </a:bodyPr>
          <a:lstStyle/>
          <a:p>
            <a:pPr eaLnBrk="1" hangingPunct="1">
              <a:spcBef>
                <a:spcPct val="50000"/>
              </a:spcBef>
            </a:pPr>
            <a:r>
              <a:rPr lang="en-US"/>
              <a:t>đường</a:t>
            </a:r>
          </a:p>
        </p:txBody>
      </p:sp>
      <p:sp>
        <p:nvSpPr>
          <p:cNvPr id="6156" name="Text Box 37"/>
          <p:cNvSpPr txBox="1">
            <a:spLocks noChangeArrowheads="1"/>
          </p:cNvSpPr>
          <p:nvPr/>
        </p:nvSpPr>
        <p:spPr bwMode="auto">
          <a:xfrm>
            <a:off x="2133600" y="1143000"/>
            <a:ext cx="914400" cy="366713"/>
          </a:xfrm>
          <a:prstGeom prst="rect">
            <a:avLst/>
          </a:prstGeom>
          <a:noFill/>
          <a:ln w="9525">
            <a:noFill/>
            <a:miter lim="800000"/>
            <a:headEnd/>
            <a:tailEnd/>
          </a:ln>
        </p:spPr>
        <p:txBody>
          <a:bodyPr>
            <a:spAutoFit/>
          </a:bodyPr>
          <a:lstStyle/>
          <a:p>
            <a:pPr eaLnBrk="1" hangingPunct="1">
              <a:spcBef>
                <a:spcPct val="50000"/>
              </a:spcBef>
            </a:pPr>
            <a:r>
              <a:rPr lang="en-US"/>
              <a:t>gập</a:t>
            </a:r>
          </a:p>
        </p:txBody>
      </p:sp>
      <p:sp>
        <p:nvSpPr>
          <p:cNvPr id="6157" name="Text Box 38"/>
          <p:cNvSpPr txBox="1">
            <a:spLocks noChangeArrowheads="1"/>
          </p:cNvSpPr>
          <p:nvPr/>
        </p:nvSpPr>
        <p:spPr bwMode="auto">
          <a:xfrm>
            <a:off x="2743200" y="1143000"/>
            <a:ext cx="914400" cy="366713"/>
          </a:xfrm>
          <a:prstGeom prst="rect">
            <a:avLst/>
          </a:prstGeom>
          <a:noFill/>
          <a:ln w="9525">
            <a:noFill/>
            <a:miter lim="800000"/>
            <a:headEnd/>
            <a:tailEnd/>
          </a:ln>
        </p:spPr>
        <p:txBody>
          <a:bodyPr>
            <a:spAutoFit/>
          </a:bodyPr>
          <a:lstStyle/>
          <a:p>
            <a:pPr eaLnBrk="1" hangingPunct="1">
              <a:spcBef>
                <a:spcPct val="50000"/>
              </a:spcBef>
            </a:pPr>
            <a:r>
              <a:rPr lang="en-US"/>
              <a:t>ghềnh</a:t>
            </a:r>
          </a:p>
        </p:txBody>
      </p:sp>
      <p:sp>
        <p:nvSpPr>
          <p:cNvPr id="8231" name="Text Box 39"/>
          <p:cNvSpPr txBox="1">
            <a:spLocks noChangeArrowheads="1"/>
          </p:cNvSpPr>
          <p:nvPr/>
        </p:nvSpPr>
        <p:spPr bwMode="auto">
          <a:xfrm>
            <a:off x="3657600" y="1143000"/>
            <a:ext cx="762000" cy="366713"/>
          </a:xfrm>
          <a:prstGeom prst="rect">
            <a:avLst/>
          </a:prstGeom>
          <a:noFill/>
          <a:ln w="9525">
            <a:noFill/>
            <a:miter lim="800000"/>
            <a:headEnd/>
            <a:tailEnd/>
          </a:ln>
        </p:spPr>
        <p:txBody>
          <a:bodyPr>
            <a:spAutoFit/>
          </a:bodyPr>
          <a:lstStyle/>
          <a:p>
            <a:pPr eaLnBrk="1" hangingPunct="1">
              <a:spcBef>
                <a:spcPct val="50000"/>
              </a:spcBef>
            </a:pPr>
            <a:r>
              <a:rPr lang="en-US"/>
              <a:t>ngựa</a:t>
            </a:r>
          </a:p>
        </p:txBody>
      </p:sp>
      <p:sp>
        <p:nvSpPr>
          <p:cNvPr id="8232" name="Text Box 40"/>
          <p:cNvSpPr txBox="1">
            <a:spLocks noChangeArrowheads="1"/>
          </p:cNvSpPr>
          <p:nvPr/>
        </p:nvSpPr>
        <p:spPr bwMode="auto">
          <a:xfrm>
            <a:off x="4343400" y="1143000"/>
            <a:ext cx="609600" cy="366713"/>
          </a:xfrm>
          <a:prstGeom prst="rect">
            <a:avLst/>
          </a:prstGeom>
          <a:noFill/>
          <a:ln w="9525">
            <a:noFill/>
            <a:miter lim="800000"/>
            <a:headEnd/>
            <a:tailEnd/>
          </a:ln>
        </p:spPr>
        <p:txBody>
          <a:bodyPr>
            <a:spAutoFit/>
          </a:bodyPr>
          <a:lstStyle/>
          <a:p>
            <a:pPr eaLnBrk="1" hangingPunct="1">
              <a:spcBef>
                <a:spcPct val="50000"/>
              </a:spcBef>
            </a:pPr>
            <a:r>
              <a:rPr lang="en-US"/>
              <a:t>phi</a:t>
            </a:r>
          </a:p>
        </p:txBody>
      </p:sp>
      <p:sp>
        <p:nvSpPr>
          <p:cNvPr id="8233" name="Text Box 41"/>
          <p:cNvSpPr txBox="1">
            <a:spLocks noChangeArrowheads="1"/>
          </p:cNvSpPr>
          <p:nvPr/>
        </p:nvSpPr>
        <p:spPr bwMode="auto">
          <a:xfrm>
            <a:off x="4724400" y="1143000"/>
            <a:ext cx="9144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234" name="Text Box 42"/>
          <p:cNvSpPr txBox="1">
            <a:spLocks noChangeArrowheads="1"/>
          </p:cNvSpPr>
          <p:nvPr/>
        </p:nvSpPr>
        <p:spPr bwMode="auto">
          <a:xfrm>
            <a:off x="5410200" y="1143000"/>
            <a:ext cx="9144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235" name="Text Box 43"/>
          <p:cNvSpPr txBox="1">
            <a:spLocks noChangeArrowheads="1"/>
          </p:cNvSpPr>
          <p:nvPr/>
        </p:nvSpPr>
        <p:spPr bwMode="auto">
          <a:xfrm>
            <a:off x="6096000" y="1143000"/>
            <a:ext cx="9144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236" name="Text Box 44"/>
          <p:cNvSpPr txBox="1">
            <a:spLocks noChangeArrowheads="1"/>
          </p:cNvSpPr>
          <p:nvPr/>
        </p:nvSpPr>
        <p:spPr bwMode="auto">
          <a:xfrm>
            <a:off x="7010400" y="1120775"/>
            <a:ext cx="10668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237" name="Text Box 45"/>
          <p:cNvSpPr txBox="1">
            <a:spLocks noChangeArrowheads="1"/>
          </p:cNvSpPr>
          <p:nvPr/>
        </p:nvSpPr>
        <p:spPr bwMode="auto">
          <a:xfrm>
            <a:off x="8210550" y="1143000"/>
            <a:ext cx="838200" cy="366713"/>
          </a:xfrm>
          <a:prstGeom prst="rect">
            <a:avLst/>
          </a:prstGeom>
          <a:noFill/>
          <a:ln w="9525">
            <a:noFill/>
            <a:miter lim="800000"/>
            <a:headEnd/>
            <a:tailEnd/>
          </a:ln>
        </p:spPr>
        <p:txBody>
          <a:bodyPr>
            <a:spAutoFit/>
          </a:bodyPr>
          <a:lstStyle/>
          <a:p>
            <a:pPr eaLnBrk="1" hangingPunct="1">
              <a:spcBef>
                <a:spcPct val="50000"/>
              </a:spcBef>
            </a:pPr>
            <a:r>
              <a:rPr lang="en-US"/>
              <a:t>Trên</a:t>
            </a:r>
          </a:p>
        </p:txBody>
      </p:sp>
      <p:sp>
        <p:nvSpPr>
          <p:cNvPr id="8238" name="Text Box 46"/>
          <p:cNvSpPr txBox="1">
            <a:spLocks noChangeArrowheads="1"/>
          </p:cNvSpPr>
          <p:nvPr/>
        </p:nvSpPr>
        <p:spPr bwMode="auto">
          <a:xfrm>
            <a:off x="457200" y="1981200"/>
            <a:ext cx="914400" cy="366713"/>
          </a:xfrm>
          <a:prstGeom prst="rect">
            <a:avLst/>
          </a:prstGeom>
          <a:noFill/>
          <a:ln w="9525">
            <a:noFill/>
            <a:miter lim="800000"/>
            <a:headEnd/>
            <a:tailEnd/>
          </a:ln>
        </p:spPr>
        <p:txBody>
          <a:bodyPr>
            <a:spAutoFit/>
          </a:bodyPr>
          <a:lstStyle/>
          <a:p>
            <a:pPr eaLnBrk="1" hangingPunct="1">
              <a:spcBef>
                <a:spcPct val="50000"/>
              </a:spcBef>
            </a:pPr>
            <a:r>
              <a:rPr lang="en-US"/>
              <a:t>đường</a:t>
            </a:r>
          </a:p>
        </p:txBody>
      </p:sp>
      <p:sp>
        <p:nvSpPr>
          <p:cNvPr id="8239" name="Text Box 47"/>
          <p:cNvSpPr txBox="1">
            <a:spLocks noChangeArrowheads="1"/>
          </p:cNvSpPr>
          <p:nvPr/>
        </p:nvSpPr>
        <p:spPr bwMode="auto">
          <a:xfrm>
            <a:off x="1219200" y="1981200"/>
            <a:ext cx="914400" cy="366713"/>
          </a:xfrm>
          <a:prstGeom prst="rect">
            <a:avLst/>
          </a:prstGeom>
          <a:noFill/>
          <a:ln w="9525">
            <a:noFill/>
            <a:miter lim="800000"/>
            <a:headEnd/>
            <a:tailEnd/>
          </a:ln>
        </p:spPr>
        <p:txBody>
          <a:bodyPr>
            <a:spAutoFit/>
          </a:bodyPr>
          <a:lstStyle/>
          <a:p>
            <a:pPr eaLnBrk="1" hangingPunct="1">
              <a:spcBef>
                <a:spcPct val="50000"/>
              </a:spcBef>
            </a:pPr>
            <a:r>
              <a:rPr lang="en-US"/>
              <a:t>gập</a:t>
            </a:r>
          </a:p>
        </p:txBody>
      </p:sp>
      <p:sp>
        <p:nvSpPr>
          <p:cNvPr id="8240" name="Text Box 48"/>
          <p:cNvSpPr txBox="1">
            <a:spLocks noChangeArrowheads="1"/>
          </p:cNvSpPr>
          <p:nvPr/>
        </p:nvSpPr>
        <p:spPr bwMode="auto">
          <a:xfrm>
            <a:off x="1905000" y="1981200"/>
            <a:ext cx="1066800" cy="366713"/>
          </a:xfrm>
          <a:prstGeom prst="rect">
            <a:avLst/>
          </a:prstGeom>
          <a:noFill/>
          <a:ln w="9525">
            <a:noFill/>
            <a:miter lim="800000"/>
            <a:headEnd/>
            <a:tailEnd/>
          </a:ln>
        </p:spPr>
        <p:txBody>
          <a:bodyPr>
            <a:spAutoFit/>
          </a:bodyPr>
          <a:lstStyle/>
          <a:p>
            <a:pPr eaLnBrk="1" hangingPunct="1">
              <a:spcBef>
                <a:spcPct val="50000"/>
              </a:spcBef>
            </a:pPr>
            <a:r>
              <a:rPr lang="en-US"/>
              <a:t>ghềnh/</a:t>
            </a:r>
          </a:p>
        </p:txBody>
      </p:sp>
      <p:sp>
        <p:nvSpPr>
          <p:cNvPr id="8241" name="Text Box 49"/>
          <p:cNvSpPr txBox="1">
            <a:spLocks noChangeArrowheads="1"/>
          </p:cNvSpPr>
          <p:nvPr/>
        </p:nvSpPr>
        <p:spPr bwMode="auto">
          <a:xfrm>
            <a:off x="2819400" y="1981200"/>
            <a:ext cx="914400" cy="366713"/>
          </a:xfrm>
          <a:prstGeom prst="rect">
            <a:avLst/>
          </a:prstGeom>
          <a:noFill/>
          <a:ln w="9525">
            <a:noFill/>
            <a:miter lim="800000"/>
            <a:headEnd/>
            <a:tailEnd/>
          </a:ln>
        </p:spPr>
        <p:txBody>
          <a:bodyPr>
            <a:spAutoFit/>
          </a:bodyPr>
          <a:lstStyle/>
          <a:p>
            <a:pPr eaLnBrk="1" hangingPunct="1">
              <a:spcBef>
                <a:spcPct val="50000"/>
              </a:spcBef>
            </a:pPr>
            <a:r>
              <a:rPr lang="en-US"/>
              <a:t>ngựa</a:t>
            </a:r>
          </a:p>
        </p:txBody>
      </p:sp>
      <p:sp>
        <p:nvSpPr>
          <p:cNvPr id="8242" name="Text Box 50"/>
          <p:cNvSpPr txBox="1">
            <a:spLocks noChangeArrowheads="1"/>
          </p:cNvSpPr>
          <p:nvPr/>
        </p:nvSpPr>
        <p:spPr bwMode="auto">
          <a:xfrm>
            <a:off x="3838575" y="1981200"/>
            <a:ext cx="9144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243" name="Text Box 51"/>
          <p:cNvSpPr txBox="1">
            <a:spLocks noChangeArrowheads="1"/>
          </p:cNvSpPr>
          <p:nvPr/>
        </p:nvSpPr>
        <p:spPr bwMode="auto">
          <a:xfrm>
            <a:off x="4578350" y="1981200"/>
            <a:ext cx="9144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244" name="Text Box 52"/>
          <p:cNvSpPr txBox="1">
            <a:spLocks noChangeArrowheads="1"/>
          </p:cNvSpPr>
          <p:nvPr/>
        </p:nvSpPr>
        <p:spPr bwMode="auto">
          <a:xfrm>
            <a:off x="5286375" y="1981200"/>
            <a:ext cx="9144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245" name="Text Box 53"/>
          <p:cNvSpPr txBox="1">
            <a:spLocks noChangeArrowheads="1"/>
          </p:cNvSpPr>
          <p:nvPr/>
        </p:nvSpPr>
        <p:spPr bwMode="auto">
          <a:xfrm>
            <a:off x="5972175" y="1981200"/>
            <a:ext cx="10668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246" name="Text Box 54"/>
          <p:cNvSpPr txBox="1">
            <a:spLocks noChangeArrowheads="1"/>
          </p:cNvSpPr>
          <p:nvPr/>
        </p:nvSpPr>
        <p:spPr bwMode="auto">
          <a:xfrm>
            <a:off x="7162800" y="1981200"/>
            <a:ext cx="609600" cy="366713"/>
          </a:xfrm>
          <a:prstGeom prst="rect">
            <a:avLst/>
          </a:prstGeom>
          <a:noFill/>
          <a:ln w="9525">
            <a:noFill/>
            <a:miter lim="800000"/>
            <a:headEnd/>
            <a:tailEnd/>
          </a:ln>
        </p:spPr>
        <p:txBody>
          <a:bodyPr>
            <a:spAutoFit/>
          </a:bodyPr>
          <a:lstStyle/>
          <a:p>
            <a:pPr eaLnBrk="1" hangingPunct="1">
              <a:spcBef>
                <a:spcPct val="50000"/>
              </a:spcBef>
            </a:pPr>
            <a:r>
              <a:rPr lang="en-US"/>
              <a:t>Vó</a:t>
            </a:r>
          </a:p>
        </p:txBody>
      </p:sp>
      <p:sp>
        <p:nvSpPr>
          <p:cNvPr id="8247" name="Text Box 55"/>
          <p:cNvSpPr txBox="1">
            <a:spLocks noChangeArrowheads="1"/>
          </p:cNvSpPr>
          <p:nvPr/>
        </p:nvSpPr>
        <p:spPr bwMode="auto">
          <a:xfrm>
            <a:off x="7747000" y="1981200"/>
            <a:ext cx="711200" cy="366713"/>
          </a:xfrm>
          <a:prstGeom prst="rect">
            <a:avLst/>
          </a:prstGeom>
          <a:noFill/>
          <a:ln w="9525">
            <a:noFill/>
            <a:miter lim="800000"/>
            <a:headEnd/>
            <a:tailEnd/>
          </a:ln>
        </p:spPr>
        <p:txBody>
          <a:bodyPr>
            <a:spAutoFit/>
          </a:bodyPr>
          <a:lstStyle/>
          <a:p>
            <a:pPr eaLnBrk="1" hangingPunct="1">
              <a:spcBef>
                <a:spcPct val="50000"/>
              </a:spcBef>
            </a:pPr>
            <a:r>
              <a:rPr lang="en-US"/>
              <a:t>câu/</a:t>
            </a:r>
          </a:p>
        </p:txBody>
      </p:sp>
      <p:sp>
        <p:nvSpPr>
          <p:cNvPr id="8248" name="Text Box 56"/>
          <p:cNvSpPr txBox="1">
            <a:spLocks noChangeArrowheads="1"/>
          </p:cNvSpPr>
          <p:nvPr/>
        </p:nvSpPr>
        <p:spPr bwMode="auto">
          <a:xfrm>
            <a:off x="8534400" y="1981200"/>
            <a:ext cx="609600" cy="366713"/>
          </a:xfrm>
          <a:prstGeom prst="rect">
            <a:avLst/>
          </a:prstGeom>
          <a:noFill/>
          <a:ln w="9525">
            <a:noFill/>
            <a:miter lim="800000"/>
            <a:headEnd/>
            <a:tailEnd/>
          </a:ln>
        </p:spPr>
        <p:txBody>
          <a:bodyPr>
            <a:spAutoFit/>
          </a:bodyPr>
          <a:lstStyle/>
          <a:p>
            <a:pPr eaLnBrk="1" hangingPunct="1">
              <a:spcBef>
                <a:spcPct val="50000"/>
              </a:spcBef>
            </a:pPr>
            <a:r>
              <a:rPr lang="en-US"/>
              <a:t>nhẹ</a:t>
            </a:r>
          </a:p>
        </p:txBody>
      </p:sp>
      <p:pic>
        <p:nvPicPr>
          <p:cNvPr id="6176" name="Picture 57" descr="notDon-duoi"/>
          <p:cNvPicPr>
            <a:picLocks noChangeAspect="1" noChangeArrowheads="1"/>
          </p:cNvPicPr>
          <p:nvPr/>
        </p:nvPicPr>
        <p:blipFill>
          <a:blip r:embed="rId7"/>
          <a:srcRect/>
          <a:stretch>
            <a:fillRect/>
          </a:stretch>
        </p:blipFill>
        <p:spPr bwMode="auto">
          <a:xfrm>
            <a:off x="3048000" y="2552700"/>
            <a:ext cx="219075" cy="373063"/>
          </a:xfrm>
          <a:prstGeom prst="rect">
            <a:avLst/>
          </a:prstGeom>
          <a:noFill/>
          <a:ln w="9525">
            <a:noFill/>
            <a:miter lim="800000"/>
            <a:headEnd/>
            <a:tailEnd/>
          </a:ln>
        </p:spPr>
      </p:pic>
      <p:sp>
        <p:nvSpPr>
          <p:cNvPr id="8250" name="Text Box 58"/>
          <p:cNvSpPr txBox="1">
            <a:spLocks noChangeArrowheads="1"/>
          </p:cNvSpPr>
          <p:nvPr/>
        </p:nvSpPr>
        <p:spPr bwMode="auto">
          <a:xfrm>
            <a:off x="381000" y="2895600"/>
            <a:ext cx="762000" cy="366713"/>
          </a:xfrm>
          <a:prstGeom prst="rect">
            <a:avLst/>
          </a:prstGeom>
          <a:noFill/>
          <a:ln w="9525">
            <a:noFill/>
            <a:miter lim="800000"/>
            <a:headEnd/>
            <a:tailEnd/>
          </a:ln>
        </p:spPr>
        <p:txBody>
          <a:bodyPr>
            <a:spAutoFit/>
          </a:bodyPr>
          <a:lstStyle/>
          <a:p>
            <a:pPr eaLnBrk="1" hangingPunct="1">
              <a:spcBef>
                <a:spcPct val="50000"/>
              </a:spcBef>
            </a:pPr>
            <a:r>
              <a:rPr lang="en-US"/>
              <a:t>tênh/</a:t>
            </a:r>
          </a:p>
        </p:txBody>
      </p:sp>
      <p:sp>
        <p:nvSpPr>
          <p:cNvPr id="8251" name="Text Box 59"/>
          <p:cNvSpPr txBox="1">
            <a:spLocks noChangeArrowheads="1"/>
          </p:cNvSpPr>
          <p:nvPr/>
        </p:nvSpPr>
        <p:spPr bwMode="auto">
          <a:xfrm>
            <a:off x="1371600" y="2895600"/>
            <a:ext cx="762000" cy="366713"/>
          </a:xfrm>
          <a:prstGeom prst="rect">
            <a:avLst/>
          </a:prstGeom>
          <a:noFill/>
          <a:ln w="9525">
            <a:noFill/>
            <a:miter lim="800000"/>
            <a:headEnd/>
            <a:tailEnd/>
          </a:ln>
        </p:spPr>
        <p:txBody>
          <a:bodyPr>
            <a:spAutoFit/>
          </a:bodyPr>
          <a:lstStyle/>
          <a:p>
            <a:pPr eaLnBrk="1" hangingPunct="1">
              <a:spcBef>
                <a:spcPct val="50000"/>
              </a:spcBef>
            </a:pPr>
            <a:r>
              <a:rPr lang="en-US"/>
              <a:t>lắc</a:t>
            </a:r>
          </a:p>
        </p:txBody>
      </p:sp>
      <p:sp>
        <p:nvSpPr>
          <p:cNvPr id="8252" name="Text Box 60"/>
          <p:cNvSpPr txBox="1">
            <a:spLocks noChangeArrowheads="1"/>
          </p:cNvSpPr>
          <p:nvPr/>
        </p:nvSpPr>
        <p:spPr bwMode="auto">
          <a:xfrm>
            <a:off x="2209800" y="2895600"/>
            <a:ext cx="762000" cy="366713"/>
          </a:xfrm>
          <a:prstGeom prst="rect">
            <a:avLst/>
          </a:prstGeom>
          <a:noFill/>
          <a:ln w="9525">
            <a:noFill/>
            <a:miter lim="800000"/>
            <a:headEnd/>
            <a:tailEnd/>
          </a:ln>
        </p:spPr>
        <p:txBody>
          <a:bodyPr>
            <a:spAutoFit/>
          </a:bodyPr>
          <a:lstStyle/>
          <a:p>
            <a:pPr eaLnBrk="1" hangingPunct="1">
              <a:spcBef>
                <a:spcPct val="50000"/>
              </a:spcBef>
            </a:pPr>
            <a:r>
              <a:rPr lang="en-US"/>
              <a:t>lư/</a:t>
            </a:r>
          </a:p>
        </p:txBody>
      </p:sp>
      <p:sp>
        <p:nvSpPr>
          <p:cNvPr id="8253" name="Text Box 61"/>
          <p:cNvSpPr txBox="1">
            <a:spLocks noChangeArrowheads="1"/>
          </p:cNvSpPr>
          <p:nvPr/>
        </p:nvSpPr>
        <p:spPr bwMode="auto">
          <a:xfrm>
            <a:off x="3429000" y="2895600"/>
            <a:ext cx="914400" cy="366713"/>
          </a:xfrm>
          <a:prstGeom prst="rect">
            <a:avLst/>
          </a:prstGeom>
          <a:noFill/>
          <a:ln w="9525">
            <a:noFill/>
            <a:miter lim="800000"/>
            <a:headEnd/>
            <a:tailEnd/>
          </a:ln>
        </p:spPr>
        <p:txBody>
          <a:bodyPr>
            <a:spAutoFit/>
          </a:bodyPr>
          <a:lstStyle/>
          <a:p>
            <a:pPr eaLnBrk="1" hangingPunct="1">
              <a:spcBef>
                <a:spcPct val="50000"/>
              </a:spcBef>
            </a:pPr>
            <a:r>
              <a:rPr lang="en-US"/>
              <a:t>nhàng.</a:t>
            </a:r>
          </a:p>
        </p:txBody>
      </p:sp>
      <p:sp>
        <p:nvSpPr>
          <p:cNvPr id="8254" name="Text Box 62"/>
          <p:cNvSpPr txBox="1">
            <a:spLocks noChangeArrowheads="1"/>
          </p:cNvSpPr>
          <p:nvPr/>
        </p:nvSpPr>
        <p:spPr bwMode="auto">
          <a:xfrm>
            <a:off x="4343400" y="2895600"/>
            <a:ext cx="914400" cy="366713"/>
          </a:xfrm>
          <a:prstGeom prst="rect">
            <a:avLst/>
          </a:prstGeom>
          <a:noFill/>
          <a:ln w="9525">
            <a:noFill/>
            <a:miter lim="800000"/>
            <a:headEnd/>
            <a:tailEnd/>
          </a:ln>
        </p:spPr>
        <p:txBody>
          <a:bodyPr>
            <a:spAutoFit/>
          </a:bodyPr>
          <a:lstStyle/>
          <a:p>
            <a:pPr eaLnBrk="1" hangingPunct="1">
              <a:spcBef>
                <a:spcPct val="50000"/>
              </a:spcBef>
            </a:pPr>
            <a:r>
              <a:rPr lang="en-US"/>
              <a:t>Biển</a:t>
            </a:r>
          </a:p>
        </p:txBody>
      </p:sp>
      <p:sp>
        <p:nvSpPr>
          <p:cNvPr id="8255" name="Text Box 63"/>
          <p:cNvSpPr txBox="1">
            <a:spLocks noChangeArrowheads="1"/>
          </p:cNvSpPr>
          <p:nvPr/>
        </p:nvSpPr>
        <p:spPr bwMode="auto">
          <a:xfrm>
            <a:off x="5181600" y="2895600"/>
            <a:ext cx="914400" cy="366713"/>
          </a:xfrm>
          <a:prstGeom prst="rect">
            <a:avLst/>
          </a:prstGeom>
          <a:noFill/>
          <a:ln w="9525">
            <a:noFill/>
            <a:miter lim="800000"/>
            <a:headEnd/>
            <a:tailEnd/>
          </a:ln>
        </p:spPr>
        <p:txBody>
          <a:bodyPr>
            <a:spAutoFit/>
          </a:bodyPr>
          <a:lstStyle/>
          <a:p>
            <a:pPr eaLnBrk="1" hangingPunct="1">
              <a:spcBef>
                <a:spcPct val="50000"/>
              </a:spcBef>
            </a:pPr>
            <a:r>
              <a:rPr lang="en-US"/>
              <a:t>bạc/</a:t>
            </a:r>
          </a:p>
        </p:txBody>
      </p:sp>
      <p:sp>
        <p:nvSpPr>
          <p:cNvPr id="8256" name="Text Box 64"/>
          <p:cNvSpPr txBox="1">
            <a:spLocks noChangeArrowheads="1"/>
          </p:cNvSpPr>
          <p:nvPr/>
        </p:nvSpPr>
        <p:spPr bwMode="auto">
          <a:xfrm>
            <a:off x="6172200" y="2895600"/>
            <a:ext cx="914400" cy="366713"/>
          </a:xfrm>
          <a:prstGeom prst="rect">
            <a:avLst/>
          </a:prstGeom>
          <a:noFill/>
          <a:ln w="9525">
            <a:noFill/>
            <a:miter lim="800000"/>
            <a:headEnd/>
            <a:tailEnd/>
          </a:ln>
        </p:spPr>
        <p:txBody>
          <a:bodyPr>
            <a:spAutoFit/>
          </a:bodyPr>
          <a:lstStyle/>
          <a:p>
            <a:pPr eaLnBrk="1" hangingPunct="1">
              <a:spcBef>
                <a:spcPct val="50000"/>
              </a:spcBef>
            </a:pPr>
            <a:r>
              <a:rPr lang="en-US"/>
              <a:t>rừng</a:t>
            </a:r>
          </a:p>
        </p:txBody>
      </p:sp>
      <p:sp>
        <p:nvSpPr>
          <p:cNvPr id="8257" name="Text Box 65"/>
          <p:cNvSpPr txBox="1">
            <a:spLocks noChangeArrowheads="1"/>
          </p:cNvSpPr>
          <p:nvPr/>
        </p:nvSpPr>
        <p:spPr bwMode="auto">
          <a:xfrm>
            <a:off x="7086600" y="2895600"/>
            <a:ext cx="914400" cy="366713"/>
          </a:xfrm>
          <a:prstGeom prst="rect">
            <a:avLst/>
          </a:prstGeom>
          <a:noFill/>
          <a:ln w="9525">
            <a:noFill/>
            <a:miter lim="800000"/>
            <a:headEnd/>
            <a:tailEnd/>
          </a:ln>
        </p:spPr>
        <p:txBody>
          <a:bodyPr>
            <a:spAutoFit/>
          </a:bodyPr>
          <a:lstStyle/>
          <a:p>
            <a:pPr eaLnBrk="1" hangingPunct="1">
              <a:spcBef>
                <a:spcPct val="50000"/>
              </a:spcBef>
            </a:pPr>
            <a:r>
              <a:rPr lang="en-US"/>
              <a:t>vàng/</a:t>
            </a:r>
          </a:p>
        </p:txBody>
      </p:sp>
      <p:sp>
        <p:nvSpPr>
          <p:cNvPr id="8258" name="Text Box 66"/>
          <p:cNvSpPr txBox="1">
            <a:spLocks noChangeArrowheads="1"/>
          </p:cNvSpPr>
          <p:nvPr/>
        </p:nvSpPr>
        <p:spPr bwMode="auto">
          <a:xfrm>
            <a:off x="8001000" y="2895600"/>
            <a:ext cx="914400" cy="366713"/>
          </a:xfrm>
          <a:prstGeom prst="rect">
            <a:avLst/>
          </a:prstGeom>
          <a:noFill/>
          <a:ln w="9525">
            <a:noFill/>
            <a:miter lim="800000"/>
            <a:headEnd/>
            <a:tailEnd/>
          </a:ln>
        </p:spPr>
        <p:txBody>
          <a:bodyPr>
            <a:spAutoFit/>
          </a:bodyPr>
          <a:lstStyle/>
          <a:p>
            <a:pPr eaLnBrk="1" hangingPunct="1">
              <a:spcBef>
                <a:spcPct val="50000"/>
              </a:spcBef>
            </a:pPr>
            <a:r>
              <a:rPr lang="en-US"/>
              <a:t>đồng</a:t>
            </a:r>
          </a:p>
        </p:txBody>
      </p:sp>
      <p:grpSp>
        <p:nvGrpSpPr>
          <p:cNvPr id="6186" name="Group 67"/>
          <p:cNvGrpSpPr>
            <a:grpSpLocks/>
          </p:cNvGrpSpPr>
          <p:nvPr/>
        </p:nvGrpSpPr>
        <p:grpSpPr bwMode="auto">
          <a:xfrm>
            <a:off x="0" y="533400"/>
            <a:ext cx="9144000" cy="762000"/>
            <a:chOff x="0" y="624"/>
            <a:chExt cx="5760" cy="480"/>
          </a:xfrm>
        </p:grpSpPr>
        <p:grpSp>
          <p:nvGrpSpPr>
            <p:cNvPr id="6343" name="Group 68"/>
            <p:cNvGrpSpPr>
              <a:grpSpLocks/>
            </p:cNvGrpSpPr>
            <p:nvPr/>
          </p:nvGrpSpPr>
          <p:grpSpPr bwMode="auto">
            <a:xfrm>
              <a:off x="0" y="624"/>
              <a:ext cx="5760" cy="480"/>
              <a:chOff x="0" y="576"/>
              <a:chExt cx="5760" cy="576"/>
            </a:xfrm>
          </p:grpSpPr>
          <p:pic>
            <p:nvPicPr>
              <p:cNvPr id="6367" name="Picture 69" descr="key1Giang"/>
              <p:cNvPicPr preferRelativeResize="0">
                <a:picLocks noChangeArrowheads="1"/>
              </p:cNvPicPr>
              <p:nvPr/>
            </p:nvPicPr>
            <p:blipFill>
              <a:blip r:embed="rId5"/>
              <a:srcRect r="33333"/>
              <a:stretch>
                <a:fillRect/>
              </a:stretch>
            </p:blipFill>
            <p:spPr bwMode="auto">
              <a:xfrm>
                <a:off x="0" y="576"/>
                <a:ext cx="288" cy="576"/>
              </a:xfrm>
              <a:prstGeom prst="rect">
                <a:avLst/>
              </a:prstGeom>
              <a:noFill/>
              <a:ln w="9525">
                <a:noFill/>
                <a:miter lim="800000"/>
                <a:headEnd/>
                <a:tailEnd/>
              </a:ln>
            </p:spPr>
          </p:pic>
          <p:pic>
            <p:nvPicPr>
              <p:cNvPr id="6368" name="Picture 70" descr="dongke2"/>
              <p:cNvPicPr>
                <a:picLocks noChangeAspect="1" noChangeArrowheads="1"/>
              </p:cNvPicPr>
              <p:nvPr/>
            </p:nvPicPr>
            <p:blipFill>
              <a:blip r:embed="rId6"/>
              <a:srcRect/>
              <a:stretch>
                <a:fillRect/>
              </a:stretch>
            </p:blipFill>
            <p:spPr bwMode="auto">
              <a:xfrm>
                <a:off x="0" y="748"/>
                <a:ext cx="5760" cy="289"/>
              </a:xfrm>
              <a:prstGeom prst="rect">
                <a:avLst/>
              </a:prstGeom>
              <a:noFill/>
              <a:ln w="9525">
                <a:noFill/>
                <a:miter lim="800000"/>
                <a:headEnd/>
                <a:tailEnd/>
              </a:ln>
            </p:spPr>
          </p:pic>
          <p:sp>
            <p:nvSpPr>
              <p:cNvPr id="6369" name="Text Box 71"/>
              <p:cNvSpPr txBox="1">
                <a:spLocks noChangeArrowheads="1"/>
              </p:cNvSpPr>
              <p:nvPr/>
            </p:nvSpPr>
            <p:spPr bwMode="auto">
              <a:xfrm>
                <a:off x="288" y="636"/>
                <a:ext cx="240" cy="185"/>
              </a:xfrm>
              <a:prstGeom prst="rect">
                <a:avLst/>
              </a:prstGeom>
              <a:noFill/>
              <a:ln w="9525">
                <a:noFill/>
                <a:miter lim="800000"/>
                <a:headEnd/>
                <a:tailEnd/>
              </a:ln>
            </p:spPr>
            <p:txBody>
              <a:bodyPr>
                <a:spAutoFit/>
              </a:bodyPr>
              <a:lstStyle/>
              <a:p>
                <a:pPr eaLnBrk="1" hangingPunct="1">
                  <a:spcBef>
                    <a:spcPct val="50000"/>
                  </a:spcBef>
                </a:pPr>
                <a:r>
                  <a:rPr lang="en-US" sz="1000"/>
                  <a:t>#</a:t>
                </a:r>
              </a:p>
            </p:txBody>
          </p:sp>
        </p:grpSp>
        <p:pic>
          <p:nvPicPr>
            <p:cNvPr id="6344" name="Picture 72" descr="tempo24"/>
            <p:cNvPicPr>
              <a:picLocks noChangeAspect="1" noChangeArrowheads="1"/>
            </p:cNvPicPr>
            <p:nvPr/>
          </p:nvPicPr>
          <p:blipFill>
            <a:blip r:embed="rId13"/>
            <a:srcRect/>
            <a:stretch>
              <a:fillRect/>
            </a:stretch>
          </p:blipFill>
          <p:spPr bwMode="auto">
            <a:xfrm>
              <a:off x="432" y="768"/>
              <a:ext cx="130" cy="268"/>
            </a:xfrm>
            <a:prstGeom prst="rect">
              <a:avLst/>
            </a:prstGeom>
            <a:noFill/>
            <a:ln w="9525">
              <a:noFill/>
              <a:miter lim="800000"/>
              <a:headEnd/>
              <a:tailEnd/>
            </a:ln>
          </p:spPr>
        </p:pic>
        <p:pic>
          <p:nvPicPr>
            <p:cNvPr id="6345" name="Picture 73" descr="notDon-duoi"/>
            <p:cNvPicPr>
              <a:picLocks noChangeAspect="1" noChangeArrowheads="1"/>
            </p:cNvPicPr>
            <p:nvPr/>
          </p:nvPicPr>
          <p:blipFill>
            <a:blip r:embed="rId7"/>
            <a:srcRect/>
            <a:stretch>
              <a:fillRect/>
            </a:stretch>
          </p:blipFill>
          <p:spPr bwMode="auto">
            <a:xfrm>
              <a:off x="672" y="744"/>
              <a:ext cx="138" cy="235"/>
            </a:xfrm>
            <a:prstGeom prst="rect">
              <a:avLst/>
            </a:prstGeom>
            <a:noFill/>
            <a:ln w="9525">
              <a:noFill/>
              <a:miter lim="800000"/>
              <a:headEnd/>
              <a:tailEnd/>
            </a:ln>
          </p:spPr>
        </p:pic>
        <p:pic>
          <p:nvPicPr>
            <p:cNvPr id="6346" name="Picture 74" descr="duongThang2"/>
            <p:cNvPicPr>
              <a:picLocks noChangeAspect="1" noChangeArrowheads="1"/>
            </p:cNvPicPr>
            <p:nvPr/>
          </p:nvPicPr>
          <p:blipFill>
            <a:blip r:embed="rId8"/>
            <a:srcRect/>
            <a:stretch>
              <a:fillRect/>
            </a:stretch>
          </p:blipFill>
          <p:spPr bwMode="auto">
            <a:xfrm>
              <a:off x="876" y="768"/>
              <a:ext cx="9" cy="236"/>
            </a:xfrm>
            <a:prstGeom prst="rect">
              <a:avLst/>
            </a:prstGeom>
            <a:noFill/>
            <a:ln w="9525">
              <a:noFill/>
              <a:miter lim="800000"/>
              <a:headEnd/>
              <a:tailEnd/>
            </a:ln>
          </p:spPr>
        </p:pic>
        <p:pic>
          <p:nvPicPr>
            <p:cNvPr id="6347" name="Picture 75" descr="tren2Don-010"/>
            <p:cNvPicPr>
              <a:picLocks noChangeArrowheads="1"/>
            </p:cNvPicPr>
            <p:nvPr/>
          </p:nvPicPr>
          <p:blipFill>
            <a:blip r:embed="rId10"/>
            <a:srcRect/>
            <a:stretch>
              <a:fillRect/>
            </a:stretch>
          </p:blipFill>
          <p:spPr bwMode="auto">
            <a:xfrm>
              <a:off x="960" y="756"/>
              <a:ext cx="272" cy="317"/>
            </a:xfrm>
            <a:prstGeom prst="rect">
              <a:avLst/>
            </a:prstGeom>
            <a:noFill/>
            <a:ln w="9525">
              <a:noFill/>
              <a:miter lim="800000"/>
              <a:headEnd/>
              <a:tailEnd/>
            </a:ln>
          </p:spPr>
        </p:pic>
        <p:pic>
          <p:nvPicPr>
            <p:cNvPr id="6348" name="Picture 76" descr="tren2Don-010"/>
            <p:cNvPicPr>
              <a:picLocks noChangeArrowheads="1"/>
            </p:cNvPicPr>
            <p:nvPr/>
          </p:nvPicPr>
          <p:blipFill>
            <a:blip r:embed="rId10"/>
            <a:srcRect/>
            <a:stretch>
              <a:fillRect/>
            </a:stretch>
          </p:blipFill>
          <p:spPr bwMode="auto">
            <a:xfrm>
              <a:off x="1344" y="756"/>
              <a:ext cx="272" cy="317"/>
            </a:xfrm>
            <a:prstGeom prst="rect">
              <a:avLst/>
            </a:prstGeom>
            <a:noFill/>
            <a:ln w="9525">
              <a:noFill/>
              <a:miter lim="800000"/>
              <a:headEnd/>
              <a:tailEnd/>
            </a:ln>
          </p:spPr>
        </p:pic>
        <p:pic>
          <p:nvPicPr>
            <p:cNvPr id="6349" name="Picture 77" descr="duongThang2"/>
            <p:cNvPicPr>
              <a:picLocks noChangeAspect="1" noChangeArrowheads="1"/>
            </p:cNvPicPr>
            <p:nvPr/>
          </p:nvPicPr>
          <p:blipFill>
            <a:blip r:embed="rId8"/>
            <a:srcRect/>
            <a:stretch>
              <a:fillRect/>
            </a:stretch>
          </p:blipFill>
          <p:spPr bwMode="auto">
            <a:xfrm>
              <a:off x="1776" y="768"/>
              <a:ext cx="10" cy="236"/>
            </a:xfrm>
            <a:prstGeom prst="rect">
              <a:avLst/>
            </a:prstGeom>
            <a:noFill/>
            <a:ln w="9525">
              <a:noFill/>
              <a:miter lim="800000"/>
              <a:headEnd/>
              <a:tailEnd/>
            </a:ln>
          </p:spPr>
        </p:pic>
        <p:pic>
          <p:nvPicPr>
            <p:cNvPr id="6350" name="Picture 78" descr="tren2Don-010"/>
            <p:cNvPicPr>
              <a:picLocks noChangeArrowheads="1"/>
            </p:cNvPicPr>
            <p:nvPr/>
          </p:nvPicPr>
          <p:blipFill>
            <a:blip r:embed="rId10"/>
            <a:srcRect/>
            <a:stretch>
              <a:fillRect/>
            </a:stretch>
          </p:blipFill>
          <p:spPr bwMode="auto">
            <a:xfrm>
              <a:off x="1872" y="756"/>
              <a:ext cx="272" cy="317"/>
            </a:xfrm>
            <a:prstGeom prst="rect">
              <a:avLst/>
            </a:prstGeom>
            <a:noFill/>
            <a:ln w="9525">
              <a:noFill/>
              <a:miter lim="800000"/>
              <a:headEnd/>
              <a:tailEnd/>
            </a:ln>
          </p:spPr>
        </p:pic>
        <p:grpSp>
          <p:nvGrpSpPr>
            <p:cNvPr id="6351" name="Group 79"/>
            <p:cNvGrpSpPr>
              <a:grpSpLocks/>
            </p:cNvGrpSpPr>
            <p:nvPr/>
          </p:nvGrpSpPr>
          <p:grpSpPr bwMode="auto">
            <a:xfrm>
              <a:off x="2256" y="768"/>
              <a:ext cx="117" cy="215"/>
              <a:chOff x="699" y="1993"/>
              <a:chExt cx="117" cy="215"/>
            </a:xfrm>
          </p:grpSpPr>
          <p:sp>
            <p:nvSpPr>
              <p:cNvPr id="6365" name="Arc 80"/>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66" name="Line 81"/>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352" name="Picture 82" descr="duongThang2"/>
            <p:cNvPicPr>
              <a:picLocks noChangeAspect="1" noChangeArrowheads="1"/>
            </p:cNvPicPr>
            <p:nvPr/>
          </p:nvPicPr>
          <p:blipFill>
            <a:blip r:embed="rId8"/>
            <a:srcRect/>
            <a:stretch>
              <a:fillRect/>
            </a:stretch>
          </p:blipFill>
          <p:spPr bwMode="auto">
            <a:xfrm>
              <a:off x="2724" y="768"/>
              <a:ext cx="10" cy="236"/>
            </a:xfrm>
            <a:prstGeom prst="rect">
              <a:avLst/>
            </a:prstGeom>
            <a:noFill/>
            <a:ln w="9525">
              <a:noFill/>
              <a:miter lim="800000"/>
              <a:headEnd/>
              <a:tailEnd/>
            </a:ln>
          </p:spPr>
        </p:pic>
        <p:pic>
          <p:nvPicPr>
            <p:cNvPr id="6353" name="Picture 83" descr="notDon-duoi"/>
            <p:cNvPicPr>
              <a:picLocks noChangeAspect="1" noChangeArrowheads="1"/>
            </p:cNvPicPr>
            <p:nvPr/>
          </p:nvPicPr>
          <p:blipFill>
            <a:blip r:embed="rId7"/>
            <a:srcRect/>
            <a:stretch>
              <a:fillRect/>
            </a:stretch>
          </p:blipFill>
          <p:spPr bwMode="auto">
            <a:xfrm>
              <a:off x="2496" y="816"/>
              <a:ext cx="138" cy="235"/>
            </a:xfrm>
            <a:prstGeom prst="rect">
              <a:avLst/>
            </a:prstGeom>
            <a:noFill/>
            <a:ln w="9525">
              <a:noFill/>
              <a:miter lim="800000"/>
              <a:headEnd/>
              <a:tailEnd/>
            </a:ln>
          </p:spPr>
        </p:pic>
        <p:pic>
          <p:nvPicPr>
            <p:cNvPr id="6354" name="Picture 84" descr="notDon-duoi"/>
            <p:cNvPicPr>
              <a:picLocks noChangeAspect="1" noChangeArrowheads="1"/>
            </p:cNvPicPr>
            <p:nvPr/>
          </p:nvPicPr>
          <p:blipFill>
            <a:blip r:embed="rId7"/>
            <a:srcRect/>
            <a:stretch>
              <a:fillRect/>
            </a:stretch>
          </p:blipFill>
          <p:spPr bwMode="auto">
            <a:xfrm>
              <a:off x="4056" y="732"/>
              <a:ext cx="138" cy="235"/>
            </a:xfrm>
            <a:prstGeom prst="rect">
              <a:avLst/>
            </a:prstGeom>
            <a:noFill/>
            <a:ln w="9525">
              <a:noFill/>
              <a:miter lim="800000"/>
              <a:headEnd/>
              <a:tailEnd/>
            </a:ln>
          </p:spPr>
        </p:pic>
        <p:pic>
          <p:nvPicPr>
            <p:cNvPr id="6355" name="Picture 85" descr="notDon-duoi"/>
            <p:cNvPicPr>
              <a:picLocks noChangeAspect="1" noChangeArrowheads="1"/>
            </p:cNvPicPr>
            <p:nvPr/>
          </p:nvPicPr>
          <p:blipFill>
            <a:blip r:embed="rId7"/>
            <a:srcRect/>
            <a:stretch>
              <a:fillRect/>
            </a:stretch>
          </p:blipFill>
          <p:spPr bwMode="auto">
            <a:xfrm>
              <a:off x="3612" y="732"/>
              <a:ext cx="138" cy="235"/>
            </a:xfrm>
            <a:prstGeom prst="rect">
              <a:avLst/>
            </a:prstGeom>
            <a:noFill/>
            <a:ln w="9525">
              <a:noFill/>
              <a:miter lim="800000"/>
              <a:headEnd/>
              <a:tailEnd/>
            </a:ln>
          </p:spPr>
        </p:pic>
        <p:pic>
          <p:nvPicPr>
            <p:cNvPr id="6356" name="Picture 86" descr="notDon-duoi"/>
            <p:cNvPicPr>
              <a:picLocks noChangeAspect="1" noChangeArrowheads="1"/>
            </p:cNvPicPr>
            <p:nvPr/>
          </p:nvPicPr>
          <p:blipFill>
            <a:blip r:embed="rId7"/>
            <a:srcRect/>
            <a:stretch>
              <a:fillRect/>
            </a:stretch>
          </p:blipFill>
          <p:spPr bwMode="auto">
            <a:xfrm>
              <a:off x="3204" y="732"/>
              <a:ext cx="138" cy="235"/>
            </a:xfrm>
            <a:prstGeom prst="rect">
              <a:avLst/>
            </a:prstGeom>
            <a:noFill/>
            <a:ln w="9525">
              <a:noFill/>
              <a:miter lim="800000"/>
              <a:headEnd/>
              <a:tailEnd/>
            </a:ln>
          </p:spPr>
        </p:pic>
        <p:pic>
          <p:nvPicPr>
            <p:cNvPr id="6357" name="Picture 87" descr="notDon-duoi"/>
            <p:cNvPicPr>
              <a:picLocks noChangeAspect="1" noChangeArrowheads="1"/>
            </p:cNvPicPr>
            <p:nvPr/>
          </p:nvPicPr>
          <p:blipFill>
            <a:blip r:embed="rId14"/>
            <a:srcRect/>
            <a:stretch>
              <a:fillRect/>
            </a:stretch>
          </p:blipFill>
          <p:spPr bwMode="auto">
            <a:xfrm>
              <a:off x="2844" y="732"/>
              <a:ext cx="141" cy="240"/>
            </a:xfrm>
            <a:prstGeom prst="rect">
              <a:avLst/>
            </a:prstGeom>
            <a:noFill/>
            <a:ln w="9525">
              <a:noFill/>
              <a:miter lim="800000"/>
              <a:headEnd/>
              <a:tailEnd/>
            </a:ln>
          </p:spPr>
        </p:pic>
        <p:pic>
          <p:nvPicPr>
            <p:cNvPr id="6358" name="Picture 88" descr="duongThang2"/>
            <p:cNvPicPr>
              <a:picLocks noChangeAspect="1" noChangeArrowheads="1"/>
            </p:cNvPicPr>
            <p:nvPr/>
          </p:nvPicPr>
          <p:blipFill>
            <a:blip r:embed="rId8"/>
            <a:srcRect/>
            <a:stretch>
              <a:fillRect/>
            </a:stretch>
          </p:blipFill>
          <p:spPr bwMode="auto">
            <a:xfrm>
              <a:off x="4380" y="768"/>
              <a:ext cx="10" cy="236"/>
            </a:xfrm>
            <a:prstGeom prst="rect">
              <a:avLst/>
            </a:prstGeom>
            <a:noFill/>
            <a:ln w="9525">
              <a:noFill/>
              <a:miter lim="800000"/>
              <a:headEnd/>
              <a:tailEnd/>
            </a:ln>
          </p:spPr>
        </p:pic>
        <p:pic>
          <p:nvPicPr>
            <p:cNvPr id="6359" name="Picture 89" descr="notDen-duoi"/>
            <p:cNvPicPr>
              <a:picLocks noChangeAspect="1" noChangeArrowheads="1"/>
            </p:cNvPicPr>
            <p:nvPr/>
          </p:nvPicPr>
          <p:blipFill>
            <a:blip r:embed="rId9"/>
            <a:srcRect/>
            <a:stretch>
              <a:fillRect/>
            </a:stretch>
          </p:blipFill>
          <p:spPr bwMode="auto">
            <a:xfrm>
              <a:off x="4620" y="732"/>
              <a:ext cx="81" cy="236"/>
            </a:xfrm>
            <a:prstGeom prst="rect">
              <a:avLst/>
            </a:prstGeom>
            <a:noFill/>
            <a:ln w="9525">
              <a:noFill/>
              <a:miter lim="800000"/>
              <a:headEnd/>
              <a:tailEnd/>
            </a:ln>
          </p:spPr>
        </p:pic>
        <p:grpSp>
          <p:nvGrpSpPr>
            <p:cNvPr id="6360" name="Group 90"/>
            <p:cNvGrpSpPr>
              <a:grpSpLocks/>
            </p:cNvGrpSpPr>
            <p:nvPr/>
          </p:nvGrpSpPr>
          <p:grpSpPr bwMode="auto">
            <a:xfrm>
              <a:off x="5052" y="768"/>
              <a:ext cx="117" cy="215"/>
              <a:chOff x="699" y="1993"/>
              <a:chExt cx="117" cy="215"/>
            </a:xfrm>
          </p:grpSpPr>
          <p:sp>
            <p:nvSpPr>
              <p:cNvPr id="6363" name="Arc 91"/>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64" name="Line 92"/>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361" name="Picture 93" descr="notDon-duoi"/>
            <p:cNvPicPr>
              <a:picLocks noChangeAspect="1" noChangeArrowheads="1"/>
            </p:cNvPicPr>
            <p:nvPr/>
          </p:nvPicPr>
          <p:blipFill>
            <a:blip r:embed="rId7"/>
            <a:srcRect/>
            <a:stretch>
              <a:fillRect/>
            </a:stretch>
          </p:blipFill>
          <p:spPr bwMode="auto">
            <a:xfrm>
              <a:off x="5376" y="732"/>
              <a:ext cx="138" cy="235"/>
            </a:xfrm>
            <a:prstGeom prst="rect">
              <a:avLst/>
            </a:prstGeom>
            <a:noFill/>
            <a:ln w="9525">
              <a:noFill/>
              <a:miter lim="800000"/>
              <a:headEnd/>
              <a:tailEnd/>
            </a:ln>
          </p:spPr>
        </p:pic>
        <p:pic>
          <p:nvPicPr>
            <p:cNvPr id="6362" name="Picture 94" descr="duongThang2"/>
            <p:cNvPicPr>
              <a:picLocks noChangeAspect="1" noChangeArrowheads="1"/>
            </p:cNvPicPr>
            <p:nvPr/>
          </p:nvPicPr>
          <p:blipFill>
            <a:blip r:embed="rId8"/>
            <a:srcRect/>
            <a:stretch>
              <a:fillRect/>
            </a:stretch>
          </p:blipFill>
          <p:spPr bwMode="auto">
            <a:xfrm>
              <a:off x="5616" y="768"/>
              <a:ext cx="9" cy="236"/>
            </a:xfrm>
            <a:prstGeom prst="rect">
              <a:avLst/>
            </a:prstGeom>
            <a:noFill/>
            <a:ln w="9525">
              <a:noFill/>
              <a:miter lim="800000"/>
              <a:headEnd/>
              <a:tailEnd/>
            </a:ln>
          </p:spPr>
        </p:pic>
      </p:grpSp>
      <p:grpSp>
        <p:nvGrpSpPr>
          <p:cNvPr id="6187" name="Group 95"/>
          <p:cNvGrpSpPr>
            <a:grpSpLocks/>
          </p:cNvGrpSpPr>
          <p:nvPr/>
        </p:nvGrpSpPr>
        <p:grpSpPr bwMode="auto">
          <a:xfrm>
            <a:off x="0" y="2286000"/>
            <a:ext cx="9144000" cy="762000"/>
            <a:chOff x="0" y="576"/>
            <a:chExt cx="5760" cy="576"/>
          </a:xfrm>
        </p:grpSpPr>
        <p:pic>
          <p:nvPicPr>
            <p:cNvPr id="6340" name="Picture 96" descr="key1Giang"/>
            <p:cNvPicPr preferRelativeResize="0">
              <a:picLocks noChangeArrowheads="1"/>
            </p:cNvPicPr>
            <p:nvPr/>
          </p:nvPicPr>
          <p:blipFill>
            <a:blip r:embed="rId5"/>
            <a:srcRect r="33333"/>
            <a:stretch>
              <a:fillRect/>
            </a:stretch>
          </p:blipFill>
          <p:spPr bwMode="auto">
            <a:xfrm>
              <a:off x="0" y="576"/>
              <a:ext cx="288" cy="576"/>
            </a:xfrm>
            <a:prstGeom prst="rect">
              <a:avLst/>
            </a:prstGeom>
            <a:noFill/>
            <a:ln w="9525">
              <a:noFill/>
              <a:miter lim="800000"/>
              <a:headEnd/>
              <a:tailEnd/>
            </a:ln>
          </p:spPr>
        </p:pic>
        <p:pic>
          <p:nvPicPr>
            <p:cNvPr id="6341" name="Picture 97" descr="dongke2"/>
            <p:cNvPicPr>
              <a:picLocks noChangeAspect="1" noChangeArrowheads="1"/>
            </p:cNvPicPr>
            <p:nvPr/>
          </p:nvPicPr>
          <p:blipFill>
            <a:blip r:embed="rId6"/>
            <a:srcRect/>
            <a:stretch>
              <a:fillRect/>
            </a:stretch>
          </p:blipFill>
          <p:spPr bwMode="auto">
            <a:xfrm>
              <a:off x="0" y="748"/>
              <a:ext cx="5760" cy="289"/>
            </a:xfrm>
            <a:prstGeom prst="rect">
              <a:avLst/>
            </a:prstGeom>
            <a:noFill/>
            <a:ln w="9525">
              <a:noFill/>
              <a:miter lim="800000"/>
              <a:headEnd/>
              <a:tailEnd/>
            </a:ln>
          </p:spPr>
        </p:pic>
        <p:sp>
          <p:nvSpPr>
            <p:cNvPr id="6342" name="Text Box 98"/>
            <p:cNvSpPr txBox="1">
              <a:spLocks noChangeArrowheads="1"/>
            </p:cNvSpPr>
            <p:nvPr/>
          </p:nvSpPr>
          <p:spPr bwMode="auto">
            <a:xfrm>
              <a:off x="288" y="636"/>
              <a:ext cx="240" cy="185"/>
            </a:xfrm>
            <a:prstGeom prst="rect">
              <a:avLst/>
            </a:prstGeom>
            <a:noFill/>
            <a:ln w="9525">
              <a:noFill/>
              <a:miter lim="800000"/>
              <a:headEnd/>
              <a:tailEnd/>
            </a:ln>
          </p:spPr>
          <p:txBody>
            <a:bodyPr>
              <a:spAutoFit/>
            </a:bodyPr>
            <a:lstStyle/>
            <a:p>
              <a:pPr eaLnBrk="1" hangingPunct="1">
                <a:spcBef>
                  <a:spcPct val="50000"/>
                </a:spcBef>
              </a:pPr>
              <a:r>
                <a:rPr lang="en-US" sz="1000"/>
                <a:t>#</a:t>
              </a:r>
            </a:p>
          </p:txBody>
        </p:sp>
      </p:grpSp>
      <p:pic>
        <p:nvPicPr>
          <p:cNvPr id="6188" name="Picture 99" descr="notDen-duoi"/>
          <p:cNvPicPr>
            <a:picLocks noChangeAspect="1" noChangeArrowheads="1"/>
          </p:cNvPicPr>
          <p:nvPr/>
        </p:nvPicPr>
        <p:blipFill>
          <a:blip r:embed="rId9"/>
          <a:srcRect/>
          <a:stretch>
            <a:fillRect/>
          </a:stretch>
        </p:blipFill>
        <p:spPr bwMode="auto">
          <a:xfrm>
            <a:off x="704850" y="2419350"/>
            <a:ext cx="128588" cy="374650"/>
          </a:xfrm>
          <a:prstGeom prst="rect">
            <a:avLst/>
          </a:prstGeom>
          <a:noFill/>
          <a:ln w="9525">
            <a:noFill/>
            <a:miter lim="800000"/>
            <a:headEnd/>
            <a:tailEnd/>
          </a:ln>
        </p:spPr>
      </p:pic>
      <p:grpSp>
        <p:nvGrpSpPr>
          <p:cNvPr id="6189" name="Group 100"/>
          <p:cNvGrpSpPr>
            <a:grpSpLocks/>
          </p:cNvGrpSpPr>
          <p:nvPr/>
        </p:nvGrpSpPr>
        <p:grpSpPr bwMode="auto">
          <a:xfrm>
            <a:off x="1066800" y="2514600"/>
            <a:ext cx="185738" cy="341313"/>
            <a:chOff x="699" y="1993"/>
            <a:chExt cx="117" cy="215"/>
          </a:xfrm>
        </p:grpSpPr>
        <p:sp>
          <p:nvSpPr>
            <p:cNvPr id="6338" name="Arc 101"/>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39" name="Line 102"/>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grpSp>
        <p:nvGrpSpPr>
          <p:cNvPr id="6190" name="Group 103"/>
          <p:cNvGrpSpPr>
            <a:grpSpLocks/>
          </p:cNvGrpSpPr>
          <p:nvPr/>
        </p:nvGrpSpPr>
        <p:grpSpPr bwMode="auto">
          <a:xfrm>
            <a:off x="1466850" y="2324100"/>
            <a:ext cx="431800" cy="503238"/>
            <a:chOff x="2448" y="2208"/>
            <a:chExt cx="272" cy="317"/>
          </a:xfrm>
        </p:grpSpPr>
        <p:pic>
          <p:nvPicPr>
            <p:cNvPr id="6336" name="Picture 104" descr="tren2Don-010"/>
            <p:cNvPicPr>
              <a:picLocks noChangeArrowheads="1"/>
            </p:cNvPicPr>
            <p:nvPr/>
          </p:nvPicPr>
          <p:blipFill>
            <a:blip r:embed="rId10"/>
            <a:srcRect/>
            <a:stretch>
              <a:fillRect/>
            </a:stretch>
          </p:blipFill>
          <p:spPr bwMode="auto">
            <a:xfrm>
              <a:off x="2448" y="2208"/>
              <a:ext cx="272" cy="317"/>
            </a:xfrm>
            <a:prstGeom prst="rect">
              <a:avLst/>
            </a:prstGeom>
            <a:noFill/>
            <a:ln w="9525">
              <a:noFill/>
              <a:miter lim="800000"/>
              <a:headEnd/>
              <a:tailEnd/>
            </a:ln>
          </p:spPr>
        </p:pic>
        <p:sp>
          <p:nvSpPr>
            <p:cNvPr id="6337" name="Line 105"/>
            <p:cNvSpPr>
              <a:spLocks noChangeShapeType="1"/>
            </p:cNvSpPr>
            <p:nvPr/>
          </p:nvSpPr>
          <p:spPr bwMode="auto">
            <a:xfrm>
              <a:off x="2520" y="2256"/>
              <a:ext cx="192" cy="48"/>
            </a:xfrm>
            <a:prstGeom prst="line">
              <a:avLst/>
            </a:prstGeom>
            <a:noFill/>
            <a:ln w="38100">
              <a:solidFill>
                <a:schemeClr val="tx1"/>
              </a:solidFill>
              <a:round/>
              <a:headEnd/>
              <a:tailEnd/>
            </a:ln>
          </p:spPr>
          <p:txBody>
            <a:bodyPr/>
            <a:lstStyle/>
            <a:p>
              <a:endParaRPr lang="en-US"/>
            </a:p>
          </p:txBody>
        </p:sp>
      </p:grpSp>
      <p:pic>
        <p:nvPicPr>
          <p:cNvPr id="6191" name="Picture 106" descr="duongThang2"/>
          <p:cNvPicPr>
            <a:picLocks noChangeAspect="1" noChangeArrowheads="1"/>
          </p:cNvPicPr>
          <p:nvPr/>
        </p:nvPicPr>
        <p:blipFill>
          <a:blip r:embed="rId8"/>
          <a:srcRect/>
          <a:stretch>
            <a:fillRect/>
          </a:stretch>
        </p:blipFill>
        <p:spPr bwMode="auto">
          <a:xfrm>
            <a:off x="2133600" y="2514600"/>
            <a:ext cx="14288" cy="374650"/>
          </a:xfrm>
          <a:prstGeom prst="rect">
            <a:avLst/>
          </a:prstGeom>
          <a:noFill/>
          <a:ln w="9525">
            <a:noFill/>
            <a:miter lim="800000"/>
            <a:headEnd/>
            <a:tailEnd/>
          </a:ln>
        </p:spPr>
      </p:pic>
      <p:pic>
        <p:nvPicPr>
          <p:cNvPr id="6192" name="Picture 107" descr="notDenCham-duoi"/>
          <p:cNvPicPr>
            <a:picLocks noChangeAspect="1" noChangeArrowheads="1"/>
          </p:cNvPicPr>
          <p:nvPr/>
        </p:nvPicPr>
        <p:blipFill>
          <a:blip r:embed="rId11"/>
          <a:srcRect/>
          <a:stretch>
            <a:fillRect/>
          </a:stretch>
        </p:blipFill>
        <p:spPr bwMode="auto">
          <a:xfrm>
            <a:off x="2438400" y="2476500"/>
            <a:ext cx="201613" cy="365125"/>
          </a:xfrm>
          <a:prstGeom prst="rect">
            <a:avLst/>
          </a:prstGeom>
          <a:noFill/>
          <a:ln w="9525">
            <a:noFill/>
            <a:miter lim="800000"/>
            <a:headEnd/>
            <a:tailEnd/>
          </a:ln>
        </p:spPr>
      </p:pic>
      <p:pic>
        <p:nvPicPr>
          <p:cNvPr id="6193" name="Picture 108" descr="duongThang2"/>
          <p:cNvPicPr>
            <a:picLocks noChangeAspect="1" noChangeArrowheads="1"/>
          </p:cNvPicPr>
          <p:nvPr/>
        </p:nvPicPr>
        <p:blipFill>
          <a:blip r:embed="rId8"/>
          <a:srcRect/>
          <a:stretch>
            <a:fillRect/>
          </a:stretch>
        </p:blipFill>
        <p:spPr bwMode="auto">
          <a:xfrm>
            <a:off x="3581400" y="2514600"/>
            <a:ext cx="14288" cy="374650"/>
          </a:xfrm>
          <a:prstGeom prst="rect">
            <a:avLst/>
          </a:prstGeom>
          <a:noFill/>
          <a:ln w="9525">
            <a:noFill/>
            <a:miter lim="800000"/>
            <a:headEnd/>
            <a:tailEnd/>
          </a:ln>
        </p:spPr>
      </p:pic>
      <p:pic>
        <p:nvPicPr>
          <p:cNvPr id="6194" name="Picture 109" descr="notDen-duoi"/>
          <p:cNvPicPr>
            <a:picLocks noChangeAspect="1" noChangeArrowheads="1"/>
          </p:cNvPicPr>
          <p:nvPr/>
        </p:nvPicPr>
        <p:blipFill>
          <a:blip r:embed="rId9"/>
          <a:srcRect/>
          <a:stretch>
            <a:fillRect/>
          </a:stretch>
        </p:blipFill>
        <p:spPr bwMode="auto">
          <a:xfrm>
            <a:off x="3810000" y="2590800"/>
            <a:ext cx="128588" cy="374650"/>
          </a:xfrm>
          <a:prstGeom prst="rect">
            <a:avLst/>
          </a:prstGeom>
          <a:noFill/>
          <a:ln w="9525">
            <a:noFill/>
            <a:miter lim="800000"/>
            <a:headEnd/>
            <a:tailEnd/>
          </a:ln>
        </p:spPr>
      </p:pic>
      <p:grpSp>
        <p:nvGrpSpPr>
          <p:cNvPr id="6195" name="Group 110"/>
          <p:cNvGrpSpPr>
            <a:grpSpLocks/>
          </p:cNvGrpSpPr>
          <p:nvPr/>
        </p:nvGrpSpPr>
        <p:grpSpPr bwMode="auto">
          <a:xfrm>
            <a:off x="4191000" y="2514600"/>
            <a:ext cx="185738" cy="341313"/>
            <a:chOff x="699" y="1993"/>
            <a:chExt cx="117" cy="215"/>
          </a:xfrm>
        </p:grpSpPr>
        <p:sp>
          <p:nvSpPr>
            <p:cNvPr id="6334" name="Arc 111"/>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35" name="Line 112"/>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196" name="Picture 113" descr="notDon-duoi"/>
          <p:cNvPicPr>
            <a:picLocks noChangeAspect="1" noChangeArrowheads="1"/>
          </p:cNvPicPr>
          <p:nvPr/>
        </p:nvPicPr>
        <p:blipFill>
          <a:blip r:embed="rId7"/>
          <a:srcRect/>
          <a:stretch>
            <a:fillRect/>
          </a:stretch>
        </p:blipFill>
        <p:spPr bwMode="auto">
          <a:xfrm>
            <a:off x="4648200" y="2590800"/>
            <a:ext cx="219075" cy="373063"/>
          </a:xfrm>
          <a:prstGeom prst="rect">
            <a:avLst/>
          </a:prstGeom>
          <a:noFill/>
          <a:ln w="9525">
            <a:noFill/>
            <a:miter lim="800000"/>
            <a:headEnd/>
            <a:tailEnd/>
          </a:ln>
        </p:spPr>
      </p:pic>
      <p:pic>
        <p:nvPicPr>
          <p:cNvPr id="6197" name="Picture 114" descr="notDon-duoi"/>
          <p:cNvPicPr>
            <a:picLocks noChangeAspect="1" noChangeArrowheads="1"/>
          </p:cNvPicPr>
          <p:nvPr/>
        </p:nvPicPr>
        <p:blipFill>
          <a:blip r:embed="rId7"/>
          <a:srcRect/>
          <a:stretch>
            <a:fillRect/>
          </a:stretch>
        </p:blipFill>
        <p:spPr bwMode="auto">
          <a:xfrm>
            <a:off x="6477000" y="2590800"/>
            <a:ext cx="219075" cy="373063"/>
          </a:xfrm>
          <a:prstGeom prst="rect">
            <a:avLst/>
          </a:prstGeom>
          <a:noFill/>
          <a:ln w="9525">
            <a:noFill/>
            <a:miter lim="800000"/>
            <a:headEnd/>
            <a:tailEnd/>
          </a:ln>
        </p:spPr>
      </p:pic>
      <p:pic>
        <p:nvPicPr>
          <p:cNvPr id="6198" name="Picture 115" descr="duongThang2"/>
          <p:cNvPicPr>
            <a:picLocks noChangeAspect="1" noChangeArrowheads="1"/>
          </p:cNvPicPr>
          <p:nvPr/>
        </p:nvPicPr>
        <p:blipFill>
          <a:blip r:embed="rId8"/>
          <a:srcRect/>
          <a:stretch>
            <a:fillRect/>
          </a:stretch>
        </p:blipFill>
        <p:spPr bwMode="auto">
          <a:xfrm>
            <a:off x="5181600" y="2514600"/>
            <a:ext cx="14288" cy="374650"/>
          </a:xfrm>
          <a:prstGeom prst="rect">
            <a:avLst/>
          </a:prstGeom>
          <a:noFill/>
          <a:ln w="9525">
            <a:noFill/>
            <a:miter lim="800000"/>
            <a:headEnd/>
            <a:tailEnd/>
          </a:ln>
        </p:spPr>
      </p:pic>
      <p:grpSp>
        <p:nvGrpSpPr>
          <p:cNvPr id="6199" name="Group 117"/>
          <p:cNvGrpSpPr>
            <a:grpSpLocks/>
          </p:cNvGrpSpPr>
          <p:nvPr/>
        </p:nvGrpSpPr>
        <p:grpSpPr bwMode="auto">
          <a:xfrm>
            <a:off x="6096000" y="2514600"/>
            <a:ext cx="185738" cy="341313"/>
            <a:chOff x="699" y="1993"/>
            <a:chExt cx="117" cy="215"/>
          </a:xfrm>
        </p:grpSpPr>
        <p:sp>
          <p:nvSpPr>
            <p:cNvPr id="6332" name="Arc 118"/>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33" name="Line 119"/>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200" name="Picture 120" descr="duongThang2"/>
          <p:cNvPicPr>
            <a:picLocks noChangeAspect="1" noChangeArrowheads="1"/>
          </p:cNvPicPr>
          <p:nvPr/>
        </p:nvPicPr>
        <p:blipFill>
          <a:blip r:embed="rId8"/>
          <a:srcRect/>
          <a:stretch>
            <a:fillRect/>
          </a:stretch>
        </p:blipFill>
        <p:spPr bwMode="auto">
          <a:xfrm>
            <a:off x="6934200" y="2514600"/>
            <a:ext cx="15875" cy="374650"/>
          </a:xfrm>
          <a:prstGeom prst="rect">
            <a:avLst/>
          </a:prstGeom>
          <a:noFill/>
          <a:ln w="9525">
            <a:noFill/>
            <a:miter lim="800000"/>
            <a:headEnd/>
            <a:tailEnd/>
          </a:ln>
        </p:spPr>
      </p:pic>
      <p:pic>
        <p:nvPicPr>
          <p:cNvPr id="6201" name="Picture 121" descr="notDon-duoi"/>
          <p:cNvPicPr>
            <a:picLocks noChangeAspect="1" noChangeArrowheads="1"/>
          </p:cNvPicPr>
          <p:nvPr/>
        </p:nvPicPr>
        <p:blipFill>
          <a:blip r:embed="rId7"/>
          <a:srcRect/>
          <a:stretch>
            <a:fillRect/>
          </a:stretch>
        </p:blipFill>
        <p:spPr bwMode="auto">
          <a:xfrm>
            <a:off x="8382000" y="2571750"/>
            <a:ext cx="219075" cy="373063"/>
          </a:xfrm>
          <a:prstGeom prst="rect">
            <a:avLst/>
          </a:prstGeom>
          <a:noFill/>
          <a:ln w="9525">
            <a:noFill/>
            <a:miter lim="800000"/>
            <a:headEnd/>
            <a:tailEnd/>
          </a:ln>
        </p:spPr>
      </p:pic>
      <p:pic>
        <p:nvPicPr>
          <p:cNvPr id="6202" name="Picture 122" descr="tren2Don-010"/>
          <p:cNvPicPr>
            <a:picLocks noChangeArrowheads="1"/>
          </p:cNvPicPr>
          <p:nvPr/>
        </p:nvPicPr>
        <p:blipFill>
          <a:blip r:embed="rId10"/>
          <a:srcRect/>
          <a:stretch>
            <a:fillRect/>
          </a:stretch>
        </p:blipFill>
        <p:spPr bwMode="auto">
          <a:xfrm>
            <a:off x="7239000" y="2495550"/>
            <a:ext cx="431800" cy="503238"/>
          </a:xfrm>
          <a:prstGeom prst="rect">
            <a:avLst/>
          </a:prstGeom>
          <a:noFill/>
          <a:ln w="9525">
            <a:noFill/>
            <a:miter lim="800000"/>
            <a:headEnd/>
            <a:tailEnd/>
          </a:ln>
        </p:spPr>
      </p:pic>
      <p:grpSp>
        <p:nvGrpSpPr>
          <p:cNvPr id="6203" name="Group 123"/>
          <p:cNvGrpSpPr>
            <a:grpSpLocks/>
          </p:cNvGrpSpPr>
          <p:nvPr/>
        </p:nvGrpSpPr>
        <p:grpSpPr bwMode="auto">
          <a:xfrm>
            <a:off x="8001000" y="2495550"/>
            <a:ext cx="185738" cy="341313"/>
            <a:chOff x="699" y="1993"/>
            <a:chExt cx="117" cy="215"/>
          </a:xfrm>
        </p:grpSpPr>
        <p:sp>
          <p:nvSpPr>
            <p:cNvPr id="6330" name="Arc 124"/>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31" name="Line 125"/>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sp>
        <p:nvSpPr>
          <p:cNvPr id="8318" name="Text Box 126"/>
          <p:cNvSpPr txBox="1">
            <a:spLocks noChangeArrowheads="1"/>
          </p:cNvSpPr>
          <p:nvPr/>
        </p:nvSpPr>
        <p:spPr bwMode="auto">
          <a:xfrm>
            <a:off x="2743200" y="2895600"/>
            <a:ext cx="762000" cy="366713"/>
          </a:xfrm>
          <a:prstGeom prst="rect">
            <a:avLst/>
          </a:prstGeom>
          <a:noFill/>
          <a:ln w="9525">
            <a:noFill/>
            <a:miter lim="800000"/>
            <a:headEnd/>
            <a:tailEnd/>
          </a:ln>
        </p:spPr>
        <p:txBody>
          <a:bodyPr>
            <a:spAutoFit/>
          </a:bodyPr>
          <a:lstStyle/>
          <a:p>
            <a:pPr eaLnBrk="1" hangingPunct="1">
              <a:spcBef>
                <a:spcPct val="50000"/>
              </a:spcBef>
            </a:pPr>
            <a:r>
              <a:rPr lang="en-US"/>
              <a:t>nhịp</a:t>
            </a:r>
          </a:p>
        </p:txBody>
      </p:sp>
      <p:pic>
        <p:nvPicPr>
          <p:cNvPr id="6205" name="Picture 127" descr="duongThang2"/>
          <p:cNvPicPr>
            <a:picLocks noChangeAspect="1" noChangeArrowheads="1"/>
          </p:cNvPicPr>
          <p:nvPr/>
        </p:nvPicPr>
        <p:blipFill>
          <a:blip r:embed="rId8"/>
          <a:srcRect/>
          <a:stretch>
            <a:fillRect/>
          </a:stretch>
        </p:blipFill>
        <p:spPr bwMode="auto">
          <a:xfrm>
            <a:off x="8896350" y="2514600"/>
            <a:ext cx="14288" cy="374650"/>
          </a:xfrm>
          <a:prstGeom prst="rect">
            <a:avLst/>
          </a:prstGeom>
          <a:noFill/>
          <a:ln w="9525">
            <a:noFill/>
            <a:miter lim="800000"/>
            <a:headEnd/>
            <a:tailEnd/>
          </a:ln>
        </p:spPr>
      </p:pic>
      <p:sp>
        <p:nvSpPr>
          <p:cNvPr id="8348" name="Text Box 156"/>
          <p:cNvSpPr txBox="1">
            <a:spLocks noChangeArrowheads="1"/>
          </p:cNvSpPr>
          <p:nvPr/>
        </p:nvSpPr>
        <p:spPr bwMode="auto">
          <a:xfrm>
            <a:off x="4572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xanh</a:t>
            </a:r>
          </a:p>
        </p:txBody>
      </p:sp>
      <p:sp>
        <p:nvSpPr>
          <p:cNvPr id="8349" name="Text Box 157"/>
          <p:cNvSpPr txBox="1">
            <a:spLocks noChangeArrowheads="1"/>
          </p:cNvSpPr>
          <p:nvPr/>
        </p:nvSpPr>
        <p:spPr bwMode="auto">
          <a:xfrm>
            <a:off x="18288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rộng</a:t>
            </a:r>
          </a:p>
        </p:txBody>
      </p:sp>
      <p:sp>
        <p:nvSpPr>
          <p:cNvPr id="8350" name="Text Box 158"/>
          <p:cNvSpPr txBox="1">
            <a:spLocks noChangeArrowheads="1"/>
          </p:cNvSpPr>
          <p:nvPr/>
        </p:nvSpPr>
        <p:spPr bwMode="auto">
          <a:xfrm>
            <a:off x="25146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bao </a:t>
            </a:r>
          </a:p>
        </p:txBody>
      </p:sp>
      <p:sp>
        <p:nvSpPr>
          <p:cNvPr id="8351" name="Text Box 159"/>
          <p:cNvSpPr txBox="1">
            <a:spLocks noChangeArrowheads="1"/>
          </p:cNvSpPr>
          <p:nvPr/>
        </p:nvSpPr>
        <p:spPr bwMode="auto">
          <a:xfrm>
            <a:off x="33528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la.</a:t>
            </a:r>
          </a:p>
        </p:txBody>
      </p:sp>
      <p:sp>
        <p:nvSpPr>
          <p:cNvPr id="6210" name="Text Box 160"/>
          <p:cNvSpPr txBox="1">
            <a:spLocks noChangeArrowheads="1"/>
          </p:cNvSpPr>
          <p:nvPr/>
        </p:nvSpPr>
        <p:spPr bwMode="auto">
          <a:xfrm>
            <a:off x="43434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Ta</a:t>
            </a:r>
          </a:p>
        </p:txBody>
      </p:sp>
      <p:sp>
        <p:nvSpPr>
          <p:cNvPr id="6211" name="Text Box 161"/>
          <p:cNvSpPr txBox="1">
            <a:spLocks noChangeArrowheads="1"/>
          </p:cNvSpPr>
          <p:nvPr/>
        </p:nvSpPr>
        <p:spPr bwMode="auto">
          <a:xfrm>
            <a:off x="52578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phi</a:t>
            </a:r>
          </a:p>
        </p:txBody>
      </p:sp>
      <p:sp>
        <p:nvSpPr>
          <p:cNvPr id="8354" name="Text Box 162"/>
          <p:cNvSpPr txBox="1">
            <a:spLocks noChangeArrowheads="1"/>
          </p:cNvSpPr>
          <p:nvPr/>
        </p:nvSpPr>
        <p:spPr bwMode="auto">
          <a:xfrm>
            <a:off x="60960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khắp</a:t>
            </a:r>
          </a:p>
        </p:txBody>
      </p:sp>
      <p:sp>
        <p:nvSpPr>
          <p:cNvPr id="8355" name="Text Box 163"/>
          <p:cNvSpPr txBox="1">
            <a:spLocks noChangeArrowheads="1"/>
          </p:cNvSpPr>
          <p:nvPr/>
        </p:nvSpPr>
        <p:spPr bwMode="auto">
          <a:xfrm>
            <a:off x="71628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chốn/</a:t>
            </a:r>
          </a:p>
        </p:txBody>
      </p:sp>
      <p:sp>
        <p:nvSpPr>
          <p:cNvPr id="8356" name="Text Box 164"/>
          <p:cNvSpPr txBox="1">
            <a:spLocks noChangeArrowheads="1"/>
          </p:cNvSpPr>
          <p:nvPr/>
        </p:nvSpPr>
        <p:spPr bwMode="auto">
          <a:xfrm>
            <a:off x="80772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thăm</a:t>
            </a:r>
          </a:p>
        </p:txBody>
      </p:sp>
      <p:grpSp>
        <p:nvGrpSpPr>
          <p:cNvPr id="6215" name="Group 165"/>
          <p:cNvGrpSpPr>
            <a:grpSpLocks/>
          </p:cNvGrpSpPr>
          <p:nvPr/>
        </p:nvGrpSpPr>
        <p:grpSpPr bwMode="auto">
          <a:xfrm>
            <a:off x="0" y="4038600"/>
            <a:ext cx="9144000" cy="762000"/>
            <a:chOff x="0" y="2928"/>
            <a:chExt cx="5760" cy="480"/>
          </a:xfrm>
        </p:grpSpPr>
        <p:grpSp>
          <p:nvGrpSpPr>
            <p:cNvPr id="6310" name="Group 166"/>
            <p:cNvGrpSpPr>
              <a:grpSpLocks/>
            </p:cNvGrpSpPr>
            <p:nvPr/>
          </p:nvGrpSpPr>
          <p:grpSpPr bwMode="auto">
            <a:xfrm>
              <a:off x="0" y="2928"/>
              <a:ext cx="5760" cy="480"/>
              <a:chOff x="0" y="576"/>
              <a:chExt cx="5760" cy="576"/>
            </a:xfrm>
          </p:grpSpPr>
          <p:pic>
            <p:nvPicPr>
              <p:cNvPr id="6327" name="Picture 167" descr="key1Giang"/>
              <p:cNvPicPr preferRelativeResize="0">
                <a:picLocks noChangeArrowheads="1"/>
              </p:cNvPicPr>
              <p:nvPr/>
            </p:nvPicPr>
            <p:blipFill>
              <a:blip r:embed="rId5"/>
              <a:srcRect r="33333"/>
              <a:stretch>
                <a:fillRect/>
              </a:stretch>
            </p:blipFill>
            <p:spPr bwMode="auto">
              <a:xfrm>
                <a:off x="0" y="576"/>
                <a:ext cx="288" cy="576"/>
              </a:xfrm>
              <a:prstGeom prst="rect">
                <a:avLst/>
              </a:prstGeom>
              <a:noFill/>
              <a:ln w="9525">
                <a:noFill/>
                <a:miter lim="800000"/>
                <a:headEnd/>
                <a:tailEnd/>
              </a:ln>
            </p:spPr>
          </p:pic>
          <p:pic>
            <p:nvPicPr>
              <p:cNvPr id="6328" name="Picture 168" descr="dongke2"/>
              <p:cNvPicPr>
                <a:picLocks noChangeAspect="1" noChangeArrowheads="1"/>
              </p:cNvPicPr>
              <p:nvPr/>
            </p:nvPicPr>
            <p:blipFill>
              <a:blip r:embed="rId6"/>
              <a:srcRect/>
              <a:stretch>
                <a:fillRect/>
              </a:stretch>
            </p:blipFill>
            <p:spPr bwMode="auto">
              <a:xfrm>
                <a:off x="0" y="748"/>
                <a:ext cx="5760" cy="289"/>
              </a:xfrm>
              <a:prstGeom prst="rect">
                <a:avLst/>
              </a:prstGeom>
              <a:noFill/>
              <a:ln w="9525">
                <a:noFill/>
                <a:miter lim="800000"/>
                <a:headEnd/>
                <a:tailEnd/>
              </a:ln>
            </p:spPr>
          </p:pic>
          <p:sp>
            <p:nvSpPr>
              <p:cNvPr id="6329" name="Text Box 169"/>
              <p:cNvSpPr txBox="1">
                <a:spLocks noChangeArrowheads="1"/>
              </p:cNvSpPr>
              <p:nvPr/>
            </p:nvSpPr>
            <p:spPr bwMode="auto">
              <a:xfrm>
                <a:off x="288" y="636"/>
                <a:ext cx="240" cy="185"/>
              </a:xfrm>
              <a:prstGeom prst="rect">
                <a:avLst/>
              </a:prstGeom>
              <a:noFill/>
              <a:ln w="9525">
                <a:noFill/>
                <a:miter lim="800000"/>
                <a:headEnd/>
                <a:tailEnd/>
              </a:ln>
            </p:spPr>
            <p:txBody>
              <a:bodyPr>
                <a:spAutoFit/>
              </a:bodyPr>
              <a:lstStyle/>
              <a:p>
                <a:pPr eaLnBrk="1" hangingPunct="1">
                  <a:spcBef>
                    <a:spcPct val="50000"/>
                  </a:spcBef>
                </a:pPr>
                <a:r>
                  <a:rPr lang="en-US" sz="1000"/>
                  <a:t>#</a:t>
                </a:r>
              </a:p>
            </p:txBody>
          </p:sp>
        </p:grpSp>
        <p:pic>
          <p:nvPicPr>
            <p:cNvPr id="6311" name="Picture 170" descr="notDon-duoi"/>
            <p:cNvPicPr>
              <a:picLocks noChangeAspect="1" noChangeArrowheads="1"/>
            </p:cNvPicPr>
            <p:nvPr/>
          </p:nvPicPr>
          <p:blipFill>
            <a:blip r:embed="rId7"/>
            <a:srcRect/>
            <a:stretch>
              <a:fillRect/>
            </a:stretch>
          </p:blipFill>
          <p:spPr bwMode="auto">
            <a:xfrm>
              <a:off x="480" y="2983"/>
              <a:ext cx="138" cy="235"/>
            </a:xfrm>
            <a:prstGeom prst="rect">
              <a:avLst/>
            </a:prstGeom>
            <a:noFill/>
            <a:ln w="9525">
              <a:noFill/>
              <a:miter lim="800000"/>
              <a:headEnd/>
              <a:tailEnd/>
            </a:ln>
          </p:spPr>
        </p:pic>
        <p:pic>
          <p:nvPicPr>
            <p:cNvPr id="6312" name="Picture 171" descr="notDon-duoi"/>
            <p:cNvPicPr>
              <a:picLocks noChangeAspect="1" noChangeArrowheads="1"/>
            </p:cNvPicPr>
            <p:nvPr/>
          </p:nvPicPr>
          <p:blipFill>
            <a:blip r:embed="rId7"/>
            <a:srcRect/>
            <a:stretch>
              <a:fillRect/>
            </a:stretch>
          </p:blipFill>
          <p:spPr bwMode="auto">
            <a:xfrm>
              <a:off x="924" y="3012"/>
              <a:ext cx="138" cy="235"/>
            </a:xfrm>
            <a:prstGeom prst="rect">
              <a:avLst/>
            </a:prstGeom>
            <a:noFill/>
            <a:ln w="9525">
              <a:noFill/>
              <a:miter lim="800000"/>
              <a:headEnd/>
              <a:tailEnd/>
            </a:ln>
          </p:spPr>
        </p:pic>
        <p:pic>
          <p:nvPicPr>
            <p:cNvPr id="6313" name="Picture 172" descr="notDon-duoi"/>
            <p:cNvPicPr>
              <a:picLocks noChangeAspect="1" noChangeArrowheads="1"/>
            </p:cNvPicPr>
            <p:nvPr/>
          </p:nvPicPr>
          <p:blipFill>
            <a:blip r:embed="rId7"/>
            <a:srcRect/>
            <a:stretch>
              <a:fillRect/>
            </a:stretch>
          </p:blipFill>
          <p:spPr bwMode="auto">
            <a:xfrm>
              <a:off x="1794" y="3012"/>
              <a:ext cx="138" cy="235"/>
            </a:xfrm>
            <a:prstGeom prst="rect">
              <a:avLst/>
            </a:prstGeom>
            <a:noFill/>
            <a:ln w="9525">
              <a:noFill/>
              <a:miter lim="800000"/>
              <a:headEnd/>
              <a:tailEnd/>
            </a:ln>
          </p:spPr>
        </p:pic>
        <p:pic>
          <p:nvPicPr>
            <p:cNvPr id="6314" name="Picture 173" descr="notDon-duoi"/>
            <p:cNvPicPr>
              <a:picLocks noChangeAspect="1" noChangeArrowheads="1"/>
            </p:cNvPicPr>
            <p:nvPr/>
          </p:nvPicPr>
          <p:blipFill>
            <a:blip r:embed="rId7"/>
            <a:srcRect/>
            <a:stretch>
              <a:fillRect/>
            </a:stretch>
          </p:blipFill>
          <p:spPr bwMode="auto">
            <a:xfrm>
              <a:off x="1368" y="3043"/>
              <a:ext cx="138" cy="235"/>
            </a:xfrm>
            <a:prstGeom prst="rect">
              <a:avLst/>
            </a:prstGeom>
            <a:noFill/>
            <a:ln w="9525">
              <a:noFill/>
              <a:miter lim="800000"/>
              <a:headEnd/>
              <a:tailEnd/>
            </a:ln>
          </p:spPr>
        </p:pic>
        <p:pic>
          <p:nvPicPr>
            <p:cNvPr id="6315" name="Picture 174" descr="duongThang2"/>
            <p:cNvPicPr>
              <a:picLocks noChangeAspect="1" noChangeArrowheads="1"/>
            </p:cNvPicPr>
            <p:nvPr/>
          </p:nvPicPr>
          <p:blipFill>
            <a:blip r:embed="rId8"/>
            <a:srcRect/>
            <a:stretch>
              <a:fillRect/>
            </a:stretch>
          </p:blipFill>
          <p:spPr bwMode="auto">
            <a:xfrm>
              <a:off x="2268" y="3072"/>
              <a:ext cx="9" cy="236"/>
            </a:xfrm>
            <a:prstGeom prst="rect">
              <a:avLst/>
            </a:prstGeom>
            <a:noFill/>
            <a:ln w="9525">
              <a:noFill/>
              <a:miter lim="800000"/>
              <a:headEnd/>
              <a:tailEnd/>
            </a:ln>
          </p:spPr>
        </p:pic>
        <p:pic>
          <p:nvPicPr>
            <p:cNvPr id="6316" name="Picture 175" descr="duongThang2"/>
            <p:cNvPicPr>
              <a:picLocks noChangeAspect="1" noChangeArrowheads="1"/>
            </p:cNvPicPr>
            <p:nvPr/>
          </p:nvPicPr>
          <p:blipFill>
            <a:blip r:embed="rId8"/>
            <a:srcRect/>
            <a:stretch>
              <a:fillRect/>
            </a:stretch>
          </p:blipFill>
          <p:spPr bwMode="auto">
            <a:xfrm>
              <a:off x="3840" y="3084"/>
              <a:ext cx="9" cy="236"/>
            </a:xfrm>
            <a:prstGeom prst="rect">
              <a:avLst/>
            </a:prstGeom>
            <a:noFill/>
            <a:ln w="9525">
              <a:noFill/>
              <a:miter lim="800000"/>
              <a:headEnd/>
              <a:tailEnd/>
            </a:ln>
          </p:spPr>
        </p:pic>
        <p:pic>
          <p:nvPicPr>
            <p:cNvPr id="6317" name="Picture 176" descr="notDon-duoi"/>
            <p:cNvPicPr>
              <a:picLocks noChangeAspect="1" noChangeArrowheads="1"/>
            </p:cNvPicPr>
            <p:nvPr/>
          </p:nvPicPr>
          <p:blipFill>
            <a:blip r:embed="rId7"/>
            <a:srcRect/>
            <a:stretch>
              <a:fillRect/>
            </a:stretch>
          </p:blipFill>
          <p:spPr bwMode="auto">
            <a:xfrm>
              <a:off x="3984" y="2935"/>
              <a:ext cx="138" cy="235"/>
            </a:xfrm>
            <a:prstGeom prst="rect">
              <a:avLst/>
            </a:prstGeom>
            <a:noFill/>
            <a:ln w="9525">
              <a:noFill/>
              <a:miter lim="800000"/>
              <a:headEnd/>
              <a:tailEnd/>
            </a:ln>
          </p:spPr>
        </p:pic>
        <p:pic>
          <p:nvPicPr>
            <p:cNvPr id="6318" name="Picture 177" descr="notDon-duoi"/>
            <p:cNvPicPr>
              <a:picLocks noChangeAspect="1" noChangeArrowheads="1"/>
            </p:cNvPicPr>
            <p:nvPr/>
          </p:nvPicPr>
          <p:blipFill>
            <a:blip r:embed="rId7"/>
            <a:srcRect/>
            <a:stretch>
              <a:fillRect/>
            </a:stretch>
          </p:blipFill>
          <p:spPr bwMode="auto">
            <a:xfrm>
              <a:off x="4404" y="2928"/>
              <a:ext cx="138" cy="235"/>
            </a:xfrm>
            <a:prstGeom prst="rect">
              <a:avLst/>
            </a:prstGeom>
            <a:noFill/>
            <a:ln w="9525">
              <a:noFill/>
              <a:miter lim="800000"/>
              <a:headEnd/>
              <a:tailEnd/>
            </a:ln>
          </p:spPr>
        </p:pic>
        <p:pic>
          <p:nvPicPr>
            <p:cNvPr id="6319" name="Picture 178" descr="notDon-duoi"/>
            <p:cNvPicPr>
              <a:picLocks noChangeAspect="1" noChangeArrowheads="1"/>
            </p:cNvPicPr>
            <p:nvPr/>
          </p:nvPicPr>
          <p:blipFill>
            <a:blip r:embed="rId7"/>
            <a:srcRect/>
            <a:stretch>
              <a:fillRect/>
            </a:stretch>
          </p:blipFill>
          <p:spPr bwMode="auto">
            <a:xfrm>
              <a:off x="4848" y="2935"/>
              <a:ext cx="138" cy="235"/>
            </a:xfrm>
            <a:prstGeom prst="rect">
              <a:avLst/>
            </a:prstGeom>
            <a:noFill/>
            <a:ln w="9525">
              <a:noFill/>
              <a:miter lim="800000"/>
              <a:headEnd/>
              <a:tailEnd/>
            </a:ln>
          </p:spPr>
        </p:pic>
        <p:pic>
          <p:nvPicPr>
            <p:cNvPr id="6320" name="Picture 179" descr="notDon-duoi"/>
            <p:cNvPicPr>
              <a:picLocks noChangeAspect="1" noChangeArrowheads="1"/>
            </p:cNvPicPr>
            <p:nvPr/>
          </p:nvPicPr>
          <p:blipFill>
            <a:blip r:embed="rId7"/>
            <a:srcRect/>
            <a:stretch>
              <a:fillRect/>
            </a:stretch>
          </p:blipFill>
          <p:spPr bwMode="auto">
            <a:xfrm>
              <a:off x="5280" y="2928"/>
              <a:ext cx="138" cy="235"/>
            </a:xfrm>
            <a:prstGeom prst="rect">
              <a:avLst/>
            </a:prstGeom>
            <a:noFill/>
            <a:ln w="9525">
              <a:noFill/>
              <a:miter lim="800000"/>
              <a:headEnd/>
              <a:tailEnd/>
            </a:ln>
          </p:spPr>
        </p:pic>
        <p:pic>
          <p:nvPicPr>
            <p:cNvPr id="6321" name="Picture 180" descr="duongThang2"/>
            <p:cNvPicPr>
              <a:picLocks noChangeAspect="1" noChangeArrowheads="1"/>
            </p:cNvPicPr>
            <p:nvPr/>
          </p:nvPicPr>
          <p:blipFill>
            <a:blip r:embed="rId8"/>
            <a:srcRect/>
            <a:stretch>
              <a:fillRect/>
            </a:stretch>
          </p:blipFill>
          <p:spPr bwMode="auto">
            <a:xfrm>
              <a:off x="5604" y="3072"/>
              <a:ext cx="9" cy="236"/>
            </a:xfrm>
            <a:prstGeom prst="rect">
              <a:avLst/>
            </a:prstGeom>
            <a:noFill/>
            <a:ln w="9525">
              <a:noFill/>
              <a:miter lim="800000"/>
              <a:headEnd/>
              <a:tailEnd/>
            </a:ln>
          </p:spPr>
        </p:pic>
        <p:pic>
          <p:nvPicPr>
            <p:cNvPr id="6322" name="Picture 181" descr="notDen-duoi"/>
            <p:cNvPicPr>
              <a:picLocks noChangeAspect="1" noChangeArrowheads="1"/>
            </p:cNvPicPr>
            <p:nvPr/>
          </p:nvPicPr>
          <p:blipFill>
            <a:blip r:embed="rId9"/>
            <a:srcRect/>
            <a:stretch>
              <a:fillRect/>
            </a:stretch>
          </p:blipFill>
          <p:spPr bwMode="auto">
            <a:xfrm>
              <a:off x="2559" y="2976"/>
              <a:ext cx="81" cy="236"/>
            </a:xfrm>
            <a:prstGeom prst="rect">
              <a:avLst/>
            </a:prstGeom>
            <a:noFill/>
            <a:ln w="9525">
              <a:noFill/>
              <a:miter lim="800000"/>
              <a:headEnd/>
              <a:tailEnd/>
            </a:ln>
          </p:spPr>
        </p:pic>
        <p:grpSp>
          <p:nvGrpSpPr>
            <p:cNvPr id="6323" name="Group 182"/>
            <p:cNvGrpSpPr>
              <a:grpSpLocks/>
            </p:cNvGrpSpPr>
            <p:nvPr/>
          </p:nvGrpSpPr>
          <p:grpSpPr bwMode="auto">
            <a:xfrm>
              <a:off x="2967" y="3067"/>
              <a:ext cx="117" cy="215"/>
              <a:chOff x="699" y="1993"/>
              <a:chExt cx="117" cy="215"/>
            </a:xfrm>
          </p:grpSpPr>
          <p:sp>
            <p:nvSpPr>
              <p:cNvPr id="6325" name="Arc 183"/>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26" name="Line 184"/>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324" name="Picture 185" descr="notDon-duoi"/>
            <p:cNvPicPr>
              <a:picLocks noChangeAspect="1" noChangeArrowheads="1"/>
            </p:cNvPicPr>
            <p:nvPr/>
          </p:nvPicPr>
          <p:blipFill>
            <a:blip r:embed="rId7"/>
            <a:srcRect/>
            <a:stretch>
              <a:fillRect/>
            </a:stretch>
          </p:blipFill>
          <p:spPr bwMode="auto">
            <a:xfrm>
              <a:off x="3318" y="3024"/>
              <a:ext cx="138" cy="235"/>
            </a:xfrm>
            <a:prstGeom prst="rect">
              <a:avLst/>
            </a:prstGeom>
            <a:noFill/>
            <a:ln w="9525">
              <a:noFill/>
              <a:miter lim="800000"/>
              <a:headEnd/>
              <a:tailEnd/>
            </a:ln>
          </p:spPr>
        </p:pic>
      </p:grpSp>
      <p:sp>
        <p:nvSpPr>
          <p:cNvPr id="8378" name="Text Box 186"/>
          <p:cNvSpPr txBox="1">
            <a:spLocks noChangeArrowheads="1"/>
          </p:cNvSpPr>
          <p:nvPr/>
        </p:nvSpPr>
        <p:spPr bwMode="auto">
          <a:xfrm>
            <a:off x="457200" y="4648200"/>
            <a:ext cx="762000" cy="366713"/>
          </a:xfrm>
          <a:prstGeom prst="rect">
            <a:avLst/>
          </a:prstGeom>
          <a:noFill/>
          <a:ln w="9525">
            <a:noFill/>
            <a:miter lim="800000"/>
            <a:headEnd/>
            <a:tailEnd/>
          </a:ln>
        </p:spPr>
        <p:txBody>
          <a:bodyPr>
            <a:spAutoFit/>
          </a:bodyPr>
          <a:lstStyle/>
          <a:p>
            <a:pPr eaLnBrk="1" hangingPunct="1">
              <a:spcBef>
                <a:spcPct val="50000"/>
              </a:spcBef>
            </a:pPr>
            <a:r>
              <a:rPr lang="en-US"/>
              <a:t>các </a:t>
            </a:r>
          </a:p>
        </p:txBody>
      </p:sp>
      <p:sp>
        <p:nvSpPr>
          <p:cNvPr id="8379" name="Text Box 187"/>
          <p:cNvSpPr txBox="1">
            <a:spLocks noChangeArrowheads="1"/>
          </p:cNvSpPr>
          <p:nvPr/>
        </p:nvSpPr>
        <p:spPr bwMode="auto">
          <a:xfrm>
            <a:off x="1143000" y="4648200"/>
            <a:ext cx="762000" cy="366713"/>
          </a:xfrm>
          <a:prstGeom prst="rect">
            <a:avLst/>
          </a:prstGeom>
          <a:noFill/>
          <a:ln w="9525">
            <a:noFill/>
            <a:miter lim="800000"/>
            <a:headEnd/>
            <a:tailEnd/>
          </a:ln>
        </p:spPr>
        <p:txBody>
          <a:bodyPr>
            <a:spAutoFit/>
          </a:bodyPr>
          <a:lstStyle/>
          <a:p>
            <a:pPr eaLnBrk="1" hangingPunct="1">
              <a:spcBef>
                <a:spcPct val="50000"/>
              </a:spcBef>
            </a:pPr>
            <a:r>
              <a:rPr lang="en-US"/>
              <a:t>bạn</a:t>
            </a:r>
          </a:p>
        </p:txBody>
      </p:sp>
      <p:sp>
        <p:nvSpPr>
          <p:cNvPr id="8380" name="Text Box 188"/>
          <p:cNvSpPr txBox="1">
            <a:spLocks noChangeArrowheads="1"/>
          </p:cNvSpPr>
          <p:nvPr/>
        </p:nvSpPr>
        <p:spPr bwMode="auto">
          <a:xfrm>
            <a:off x="1905000" y="4648200"/>
            <a:ext cx="762000" cy="366713"/>
          </a:xfrm>
          <a:prstGeom prst="rect">
            <a:avLst/>
          </a:prstGeom>
          <a:noFill/>
          <a:ln w="9525">
            <a:noFill/>
            <a:miter lim="800000"/>
            <a:headEnd/>
            <a:tailEnd/>
          </a:ln>
        </p:spPr>
        <p:txBody>
          <a:bodyPr>
            <a:spAutoFit/>
          </a:bodyPr>
          <a:lstStyle/>
          <a:p>
            <a:pPr eaLnBrk="1" hangingPunct="1">
              <a:spcBef>
                <a:spcPct val="50000"/>
              </a:spcBef>
            </a:pPr>
            <a:r>
              <a:rPr lang="en-US"/>
              <a:t>bè</a:t>
            </a:r>
          </a:p>
        </p:txBody>
      </p:sp>
      <p:sp>
        <p:nvSpPr>
          <p:cNvPr id="8381" name="Text Box 189"/>
          <p:cNvSpPr txBox="1">
            <a:spLocks noChangeArrowheads="1"/>
          </p:cNvSpPr>
          <p:nvPr/>
        </p:nvSpPr>
        <p:spPr bwMode="auto">
          <a:xfrm>
            <a:off x="2590800" y="4648200"/>
            <a:ext cx="762000" cy="366713"/>
          </a:xfrm>
          <a:prstGeom prst="rect">
            <a:avLst/>
          </a:prstGeom>
          <a:noFill/>
          <a:ln w="9525">
            <a:noFill/>
            <a:miter lim="800000"/>
            <a:headEnd/>
            <a:tailEnd/>
          </a:ln>
        </p:spPr>
        <p:txBody>
          <a:bodyPr>
            <a:spAutoFit/>
          </a:bodyPr>
          <a:lstStyle/>
          <a:p>
            <a:pPr eaLnBrk="1" hangingPunct="1">
              <a:spcBef>
                <a:spcPct val="50000"/>
              </a:spcBef>
            </a:pPr>
            <a:r>
              <a:rPr lang="en-US"/>
              <a:t>yêu</a:t>
            </a:r>
          </a:p>
        </p:txBody>
      </p:sp>
      <p:sp>
        <p:nvSpPr>
          <p:cNvPr id="8382" name="Text Box 190"/>
          <p:cNvSpPr txBox="1">
            <a:spLocks noChangeArrowheads="1"/>
          </p:cNvSpPr>
          <p:nvPr/>
        </p:nvSpPr>
        <p:spPr bwMode="auto">
          <a:xfrm>
            <a:off x="8077200" y="4648200"/>
            <a:ext cx="762000" cy="366713"/>
          </a:xfrm>
          <a:prstGeom prst="rect">
            <a:avLst/>
          </a:prstGeom>
          <a:noFill/>
          <a:ln w="9525">
            <a:noFill/>
            <a:miter lim="800000"/>
            <a:headEnd/>
            <a:tailEnd/>
          </a:ln>
        </p:spPr>
        <p:txBody>
          <a:bodyPr>
            <a:spAutoFit/>
          </a:bodyPr>
          <a:lstStyle/>
          <a:p>
            <a:pPr eaLnBrk="1" hangingPunct="1">
              <a:spcBef>
                <a:spcPct val="50000"/>
              </a:spcBef>
            </a:pPr>
            <a:r>
              <a:rPr lang="en-US"/>
              <a:t>chắp</a:t>
            </a:r>
          </a:p>
        </p:txBody>
      </p:sp>
      <p:sp>
        <p:nvSpPr>
          <p:cNvPr id="8383" name="Text Box 191"/>
          <p:cNvSpPr txBox="1">
            <a:spLocks noChangeArrowheads="1"/>
          </p:cNvSpPr>
          <p:nvPr/>
        </p:nvSpPr>
        <p:spPr bwMode="auto">
          <a:xfrm>
            <a:off x="5105400" y="4648200"/>
            <a:ext cx="762000" cy="366713"/>
          </a:xfrm>
          <a:prstGeom prst="rect">
            <a:avLst/>
          </a:prstGeom>
          <a:noFill/>
          <a:ln w="9525">
            <a:noFill/>
            <a:miter lim="800000"/>
            <a:headEnd/>
            <a:tailEnd/>
          </a:ln>
        </p:spPr>
        <p:txBody>
          <a:bodyPr>
            <a:spAutoFit/>
          </a:bodyPr>
          <a:lstStyle/>
          <a:p>
            <a:pPr eaLnBrk="1" hangingPunct="1">
              <a:spcBef>
                <a:spcPct val="50000"/>
              </a:spcBef>
            </a:pPr>
            <a:r>
              <a:rPr lang="en-US"/>
              <a:t>Tổ</a:t>
            </a:r>
          </a:p>
        </p:txBody>
      </p:sp>
      <p:sp>
        <p:nvSpPr>
          <p:cNvPr id="8384" name="Text Box 192"/>
          <p:cNvSpPr txBox="1">
            <a:spLocks noChangeArrowheads="1"/>
          </p:cNvSpPr>
          <p:nvPr/>
        </p:nvSpPr>
        <p:spPr bwMode="auto">
          <a:xfrm>
            <a:off x="6019800" y="4648200"/>
            <a:ext cx="762000" cy="366713"/>
          </a:xfrm>
          <a:prstGeom prst="rect">
            <a:avLst/>
          </a:prstGeom>
          <a:noFill/>
          <a:ln w="9525">
            <a:noFill/>
            <a:miter lim="800000"/>
            <a:headEnd/>
            <a:tailEnd/>
          </a:ln>
        </p:spPr>
        <p:txBody>
          <a:bodyPr>
            <a:spAutoFit/>
          </a:bodyPr>
          <a:lstStyle/>
          <a:p>
            <a:pPr eaLnBrk="1" hangingPunct="1">
              <a:spcBef>
                <a:spcPct val="50000"/>
              </a:spcBef>
            </a:pPr>
            <a:r>
              <a:rPr lang="en-US"/>
              <a:t>quốc</a:t>
            </a:r>
          </a:p>
        </p:txBody>
      </p:sp>
      <p:sp>
        <p:nvSpPr>
          <p:cNvPr id="8385" name="Text Box 193"/>
          <p:cNvSpPr txBox="1">
            <a:spLocks noChangeArrowheads="1"/>
          </p:cNvSpPr>
          <p:nvPr/>
        </p:nvSpPr>
        <p:spPr bwMode="auto">
          <a:xfrm>
            <a:off x="6705600" y="4648200"/>
            <a:ext cx="762000" cy="366713"/>
          </a:xfrm>
          <a:prstGeom prst="rect">
            <a:avLst/>
          </a:prstGeom>
          <a:noFill/>
          <a:ln w="9525">
            <a:noFill/>
            <a:miter lim="800000"/>
            <a:headEnd/>
            <a:tailEnd/>
          </a:ln>
        </p:spPr>
        <p:txBody>
          <a:bodyPr>
            <a:spAutoFit/>
          </a:bodyPr>
          <a:lstStyle/>
          <a:p>
            <a:pPr eaLnBrk="1" hangingPunct="1">
              <a:spcBef>
                <a:spcPct val="50000"/>
              </a:spcBef>
            </a:pPr>
            <a:r>
              <a:rPr lang="en-US"/>
              <a:t>mẹ</a:t>
            </a:r>
          </a:p>
        </p:txBody>
      </p:sp>
      <p:sp>
        <p:nvSpPr>
          <p:cNvPr id="8386" name="Text Box 194"/>
          <p:cNvSpPr txBox="1">
            <a:spLocks noChangeArrowheads="1"/>
          </p:cNvSpPr>
          <p:nvPr/>
        </p:nvSpPr>
        <p:spPr bwMode="auto">
          <a:xfrm>
            <a:off x="7315200" y="4648200"/>
            <a:ext cx="762000" cy="366713"/>
          </a:xfrm>
          <a:prstGeom prst="rect">
            <a:avLst/>
          </a:prstGeom>
          <a:noFill/>
          <a:ln w="9525">
            <a:noFill/>
            <a:miter lim="800000"/>
            <a:headEnd/>
            <a:tailEnd/>
          </a:ln>
        </p:spPr>
        <p:txBody>
          <a:bodyPr>
            <a:spAutoFit/>
          </a:bodyPr>
          <a:lstStyle/>
          <a:p>
            <a:pPr eaLnBrk="1" hangingPunct="1">
              <a:spcBef>
                <a:spcPct val="50000"/>
              </a:spcBef>
            </a:pPr>
            <a:r>
              <a:rPr lang="en-US"/>
              <a:t>hiền</a:t>
            </a:r>
          </a:p>
        </p:txBody>
      </p:sp>
      <p:sp>
        <p:nvSpPr>
          <p:cNvPr id="8387" name="Text Box 195"/>
          <p:cNvSpPr txBox="1">
            <a:spLocks noChangeArrowheads="1"/>
          </p:cNvSpPr>
          <p:nvPr/>
        </p:nvSpPr>
        <p:spPr bwMode="auto">
          <a:xfrm>
            <a:off x="3657600" y="4648200"/>
            <a:ext cx="762000" cy="366713"/>
          </a:xfrm>
          <a:prstGeom prst="rect">
            <a:avLst/>
          </a:prstGeom>
          <a:noFill/>
          <a:ln w="9525">
            <a:noFill/>
            <a:miter lim="800000"/>
            <a:headEnd/>
            <a:tailEnd/>
          </a:ln>
        </p:spPr>
        <p:txBody>
          <a:bodyPr>
            <a:spAutoFit/>
          </a:bodyPr>
          <a:lstStyle/>
          <a:p>
            <a:pPr eaLnBrk="1" hangingPunct="1">
              <a:spcBef>
                <a:spcPct val="50000"/>
              </a:spcBef>
            </a:pPr>
            <a:r>
              <a:rPr lang="en-US"/>
              <a:t>mến.</a:t>
            </a:r>
          </a:p>
        </p:txBody>
      </p:sp>
      <p:grpSp>
        <p:nvGrpSpPr>
          <p:cNvPr id="6226" name="Group 196"/>
          <p:cNvGrpSpPr>
            <a:grpSpLocks/>
          </p:cNvGrpSpPr>
          <p:nvPr/>
        </p:nvGrpSpPr>
        <p:grpSpPr bwMode="auto">
          <a:xfrm>
            <a:off x="0" y="4953000"/>
            <a:ext cx="9144000" cy="762000"/>
            <a:chOff x="0" y="576"/>
            <a:chExt cx="5760" cy="576"/>
          </a:xfrm>
        </p:grpSpPr>
        <p:pic>
          <p:nvPicPr>
            <p:cNvPr id="6307" name="Picture 197" descr="key1Giang"/>
            <p:cNvPicPr preferRelativeResize="0">
              <a:picLocks noChangeArrowheads="1"/>
            </p:cNvPicPr>
            <p:nvPr/>
          </p:nvPicPr>
          <p:blipFill>
            <a:blip r:embed="rId5"/>
            <a:srcRect r="33333"/>
            <a:stretch>
              <a:fillRect/>
            </a:stretch>
          </p:blipFill>
          <p:spPr bwMode="auto">
            <a:xfrm>
              <a:off x="0" y="576"/>
              <a:ext cx="288" cy="576"/>
            </a:xfrm>
            <a:prstGeom prst="rect">
              <a:avLst/>
            </a:prstGeom>
            <a:noFill/>
            <a:ln w="9525">
              <a:noFill/>
              <a:miter lim="800000"/>
              <a:headEnd/>
              <a:tailEnd/>
            </a:ln>
          </p:spPr>
        </p:pic>
        <p:pic>
          <p:nvPicPr>
            <p:cNvPr id="6308" name="Picture 198" descr="dongke2"/>
            <p:cNvPicPr>
              <a:picLocks noChangeAspect="1" noChangeArrowheads="1"/>
            </p:cNvPicPr>
            <p:nvPr/>
          </p:nvPicPr>
          <p:blipFill>
            <a:blip r:embed="rId6"/>
            <a:srcRect/>
            <a:stretch>
              <a:fillRect/>
            </a:stretch>
          </p:blipFill>
          <p:spPr bwMode="auto">
            <a:xfrm>
              <a:off x="0" y="748"/>
              <a:ext cx="5760" cy="289"/>
            </a:xfrm>
            <a:prstGeom prst="rect">
              <a:avLst/>
            </a:prstGeom>
            <a:noFill/>
            <a:ln w="9525">
              <a:noFill/>
              <a:miter lim="800000"/>
              <a:headEnd/>
              <a:tailEnd/>
            </a:ln>
          </p:spPr>
        </p:pic>
        <p:sp>
          <p:nvSpPr>
            <p:cNvPr id="6309" name="Text Box 199"/>
            <p:cNvSpPr txBox="1">
              <a:spLocks noChangeArrowheads="1"/>
            </p:cNvSpPr>
            <p:nvPr/>
          </p:nvSpPr>
          <p:spPr bwMode="auto">
            <a:xfrm>
              <a:off x="288" y="636"/>
              <a:ext cx="240" cy="185"/>
            </a:xfrm>
            <a:prstGeom prst="rect">
              <a:avLst/>
            </a:prstGeom>
            <a:noFill/>
            <a:ln w="9525">
              <a:noFill/>
              <a:miter lim="800000"/>
              <a:headEnd/>
              <a:tailEnd/>
            </a:ln>
          </p:spPr>
          <p:txBody>
            <a:bodyPr>
              <a:spAutoFit/>
            </a:bodyPr>
            <a:lstStyle/>
            <a:p>
              <a:pPr eaLnBrk="1" hangingPunct="1">
                <a:spcBef>
                  <a:spcPct val="50000"/>
                </a:spcBef>
              </a:pPr>
              <a:r>
                <a:rPr lang="en-US" sz="1000"/>
                <a:t>#</a:t>
              </a:r>
            </a:p>
          </p:txBody>
        </p:sp>
      </p:grpSp>
      <p:pic>
        <p:nvPicPr>
          <p:cNvPr id="6227" name="Picture 200" descr="notDon-duoi"/>
          <p:cNvPicPr>
            <a:picLocks noChangeAspect="1" noChangeArrowheads="1"/>
          </p:cNvPicPr>
          <p:nvPr/>
        </p:nvPicPr>
        <p:blipFill>
          <a:blip r:embed="rId7"/>
          <a:srcRect/>
          <a:stretch>
            <a:fillRect/>
          </a:stretch>
        </p:blipFill>
        <p:spPr bwMode="auto">
          <a:xfrm>
            <a:off x="762000" y="5040313"/>
            <a:ext cx="219075" cy="373062"/>
          </a:xfrm>
          <a:prstGeom prst="rect">
            <a:avLst/>
          </a:prstGeom>
          <a:noFill/>
          <a:ln w="9525">
            <a:noFill/>
            <a:miter lim="800000"/>
            <a:headEnd/>
            <a:tailEnd/>
          </a:ln>
        </p:spPr>
      </p:pic>
      <p:pic>
        <p:nvPicPr>
          <p:cNvPr id="6228" name="Picture 201" descr="notDon-duoi"/>
          <p:cNvPicPr>
            <a:picLocks noChangeAspect="1" noChangeArrowheads="1"/>
          </p:cNvPicPr>
          <p:nvPr/>
        </p:nvPicPr>
        <p:blipFill>
          <a:blip r:embed="rId7"/>
          <a:srcRect/>
          <a:stretch>
            <a:fillRect/>
          </a:stretch>
        </p:blipFill>
        <p:spPr bwMode="auto">
          <a:xfrm>
            <a:off x="1466850" y="5086350"/>
            <a:ext cx="219075" cy="373063"/>
          </a:xfrm>
          <a:prstGeom prst="rect">
            <a:avLst/>
          </a:prstGeom>
          <a:noFill/>
          <a:ln w="9525">
            <a:noFill/>
            <a:miter lim="800000"/>
            <a:headEnd/>
            <a:tailEnd/>
          </a:ln>
        </p:spPr>
      </p:pic>
      <p:pic>
        <p:nvPicPr>
          <p:cNvPr id="6229" name="Picture 202" descr="notDon-duoi"/>
          <p:cNvPicPr>
            <a:picLocks noChangeAspect="1" noChangeArrowheads="1"/>
          </p:cNvPicPr>
          <p:nvPr/>
        </p:nvPicPr>
        <p:blipFill>
          <a:blip r:embed="rId7"/>
          <a:srcRect/>
          <a:stretch>
            <a:fillRect/>
          </a:stretch>
        </p:blipFill>
        <p:spPr bwMode="auto">
          <a:xfrm>
            <a:off x="2847975" y="5086350"/>
            <a:ext cx="219075" cy="373063"/>
          </a:xfrm>
          <a:prstGeom prst="rect">
            <a:avLst/>
          </a:prstGeom>
          <a:noFill/>
          <a:ln w="9525">
            <a:noFill/>
            <a:miter lim="800000"/>
            <a:headEnd/>
            <a:tailEnd/>
          </a:ln>
        </p:spPr>
      </p:pic>
      <p:pic>
        <p:nvPicPr>
          <p:cNvPr id="6230" name="Picture 203" descr="notDon-duoi"/>
          <p:cNvPicPr>
            <a:picLocks noChangeAspect="1" noChangeArrowheads="1"/>
          </p:cNvPicPr>
          <p:nvPr/>
        </p:nvPicPr>
        <p:blipFill>
          <a:blip r:embed="rId7"/>
          <a:srcRect/>
          <a:stretch>
            <a:fillRect/>
          </a:stretch>
        </p:blipFill>
        <p:spPr bwMode="auto">
          <a:xfrm>
            <a:off x="2171700" y="5135563"/>
            <a:ext cx="219075" cy="373062"/>
          </a:xfrm>
          <a:prstGeom prst="rect">
            <a:avLst/>
          </a:prstGeom>
          <a:noFill/>
          <a:ln w="9525">
            <a:noFill/>
            <a:miter lim="800000"/>
            <a:headEnd/>
            <a:tailEnd/>
          </a:ln>
        </p:spPr>
      </p:pic>
      <p:pic>
        <p:nvPicPr>
          <p:cNvPr id="6231" name="Picture 204" descr="duongThang2"/>
          <p:cNvPicPr>
            <a:picLocks noChangeAspect="1" noChangeArrowheads="1"/>
          </p:cNvPicPr>
          <p:nvPr/>
        </p:nvPicPr>
        <p:blipFill>
          <a:blip r:embed="rId8"/>
          <a:srcRect/>
          <a:stretch>
            <a:fillRect/>
          </a:stretch>
        </p:blipFill>
        <p:spPr bwMode="auto">
          <a:xfrm>
            <a:off x="3600450" y="5181600"/>
            <a:ext cx="14288" cy="374650"/>
          </a:xfrm>
          <a:prstGeom prst="rect">
            <a:avLst/>
          </a:prstGeom>
          <a:noFill/>
          <a:ln w="9525">
            <a:noFill/>
            <a:miter lim="800000"/>
            <a:headEnd/>
            <a:tailEnd/>
          </a:ln>
        </p:spPr>
      </p:pic>
      <p:pic>
        <p:nvPicPr>
          <p:cNvPr id="6232" name="Picture 205" descr="duongThang2"/>
          <p:cNvPicPr>
            <a:picLocks noChangeAspect="1" noChangeArrowheads="1"/>
          </p:cNvPicPr>
          <p:nvPr/>
        </p:nvPicPr>
        <p:blipFill>
          <a:blip r:embed="rId8"/>
          <a:srcRect/>
          <a:stretch>
            <a:fillRect/>
          </a:stretch>
        </p:blipFill>
        <p:spPr bwMode="auto">
          <a:xfrm>
            <a:off x="6648450" y="5200650"/>
            <a:ext cx="14288" cy="374650"/>
          </a:xfrm>
          <a:prstGeom prst="rect">
            <a:avLst/>
          </a:prstGeom>
          <a:noFill/>
          <a:ln w="9525">
            <a:noFill/>
            <a:miter lim="800000"/>
            <a:headEnd/>
            <a:tailEnd/>
          </a:ln>
        </p:spPr>
      </p:pic>
      <p:pic>
        <p:nvPicPr>
          <p:cNvPr id="6233" name="Picture 206" descr="duongThang2"/>
          <p:cNvPicPr>
            <a:picLocks noChangeAspect="1" noChangeArrowheads="1"/>
          </p:cNvPicPr>
          <p:nvPr/>
        </p:nvPicPr>
        <p:blipFill>
          <a:blip r:embed="rId8"/>
          <a:srcRect/>
          <a:stretch>
            <a:fillRect/>
          </a:stretch>
        </p:blipFill>
        <p:spPr bwMode="auto">
          <a:xfrm>
            <a:off x="8801100" y="5181600"/>
            <a:ext cx="14288" cy="374650"/>
          </a:xfrm>
          <a:prstGeom prst="rect">
            <a:avLst/>
          </a:prstGeom>
          <a:noFill/>
          <a:ln w="9525">
            <a:noFill/>
            <a:miter lim="800000"/>
            <a:headEnd/>
            <a:tailEnd/>
          </a:ln>
        </p:spPr>
      </p:pic>
      <p:pic>
        <p:nvPicPr>
          <p:cNvPr id="6234" name="Picture 207" descr="notDon-duoi"/>
          <p:cNvPicPr>
            <a:picLocks noChangeAspect="1" noChangeArrowheads="1"/>
          </p:cNvPicPr>
          <p:nvPr/>
        </p:nvPicPr>
        <p:blipFill>
          <a:blip r:embed="rId7"/>
          <a:srcRect/>
          <a:stretch>
            <a:fillRect/>
          </a:stretch>
        </p:blipFill>
        <p:spPr bwMode="auto">
          <a:xfrm>
            <a:off x="3695700" y="4964113"/>
            <a:ext cx="219075" cy="373062"/>
          </a:xfrm>
          <a:prstGeom prst="rect">
            <a:avLst/>
          </a:prstGeom>
          <a:noFill/>
          <a:ln w="9525">
            <a:noFill/>
            <a:miter lim="800000"/>
            <a:headEnd/>
            <a:tailEnd/>
          </a:ln>
        </p:spPr>
      </p:pic>
      <p:pic>
        <p:nvPicPr>
          <p:cNvPr id="6235" name="Picture 208" descr="notDon-duoi"/>
          <p:cNvPicPr>
            <a:picLocks noChangeAspect="1" noChangeArrowheads="1"/>
          </p:cNvPicPr>
          <p:nvPr/>
        </p:nvPicPr>
        <p:blipFill>
          <a:blip r:embed="rId7"/>
          <a:srcRect/>
          <a:stretch>
            <a:fillRect/>
          </a:stretch>
        </p:blipFill>
        <p:spPr bwMode="auto">
          <a:xfrm>
            <a:off x="4476750" y="4953000"/>
            <a:ext cx="219075" cy="373063"/>
          </a:xfrm>
          <a:prstGeom prst="rect">
            <a:avLst/>
          </a:prstGeom>
          <a:noFill/>
          <a:ln w="9525">
            <a:noFill/>
            <a:miter lim="800000"/>
            <a:headEnd/>
            <a:tailEnd/>
          </a:ln>
        </p:spPr>
      </p:pic>
      <p:pic>
        <p:nvPicPr>
          <p:cNvPr id="6236" name="Picture 209" descr="notDon-duoi"/>
          <p:cNvPicPr>
            <a:picLocks noChangeAspect="1" noChangeArrowheads="1"/>
          </p:cNvPicPr>
          <p:nvPr/>
        </p:nvPicPr>
        <p:blipFill>
          <a:blip r:embed="rId7"/>
          <a:srcRect/>
          <a:stretch>
            <a:fillRect/>
          </a:stretch>
        </p:blipFill>
        <p:spPr bwMode="auto">
          <a:xfrm>
            <a:off x="5372100" y="4964113"/>
            <a:ext cx="219075" cy="373062"/>
          </a:xfrm>
          <a:prstGeom prst="rect">
            <a:avLst/>
          </a:prstGeom>
          <a:noFill/>
          <a:ln w="9525">
            <a:noFill/>
            <a:miter lim="800000"/>
            <a:headEnd/>
            <a:tailEnd/>
          </a:ln>
        </p:spPr>
      </p:pic>
      <p:pic>
        <p:nvPicPr>
          <p:cNvPr id="6237" name="Picture 210" descr="notDon-duoi"/>
          <p:cNvPicPr>
            <a:picLocks noChangeAspect="1" noChangeArrowheads="1"/>
          </p:cNvPicPr>
          <p:nvPr/>
        </p:nvPicPr>
        <p:blipFill>
          <a:blip r:embed="rId7"/>
          <a:srcRect/>
          <a:stretch>
            <a:fillRect/>
          </a:stretch>
        </p:blipFill>
        <p:spPr bwMode="auto">
          <a:xfrm>
            <a:off x="6162675" y="4953000"/>
            <a:ext cx="219075" cy="373063"/>
          </a:xfrm>
          <a:prstGeom prst="rect">
            <a:avLst/>
          </a:prstGeom>
          <a:noFill/>
          <a:ln w="9525">
            <a:noFill/>
            <a:miter lim="800000"/>
            <a:headEnd/>
            <a:tailEnd/>
          </a:ln>
        </p:spPr>
      </p:pic>
      <p:sp>
        <p:nvSpPr>
          <p:cNvPr id="8403" name="Text Box 211"/>
          <p:cNvSpPr txBox="1">
            <a:spLocks noChangeArrowheads="1"/>
          </p:cNvSpPr>
          <p:nvPr/>
        </p:nvSpPr>
        <p:spPr bwMode="auto">
          <a:xfrm>
            <a:off x="457200" y="5562600"/>
            <a:ext cx="762000" cy="366713"/>
          </a:xfrm>
          <a:prstGeom prst="rect">
            <a:avLst/>
          </a:prstGeom>
          <a:noFill/>
          <a:ln w="9525">
            <a:noFill/>
            <a:miter lim="800000"/>
            <a:headEnd/>
            <a:tailEnd/>
          </a:ln>
        </p:spPr>
        <p:txBody>
          <a:bodyPr>
            <a:spAutoFit/>
          </a:bodyPr>
          <a:lstStyle/>
          <a:p>
            <a:pPr eaLnBrk="1" hangingPunct="1">
              <a:spcBef>
                <a:spcPct val="50000"/>
              </a:spcBef>
            </a:pPr>
            <a:r>
              <a:rPr lang="en-US"/>
              <a:t>cánh </a:t>
            </a:r>
          </a:p>
        </p:txBody>
      </p:sp>
      <p:sp>
        <p:nvSpPr>
          <p:cNvPr id="8404" name="Text Box 212"/>
          <p:cNvSpPr txBox="1">
            <a:spLocks noChangeArrowheads="1"/>
          </p:cNvSpPr>
          <p:nvPr/>
        </p:nvSpPr>
        <p:spPr bwMode="auto">
          <a:xfrm>
            <a:off x="1219200" y="5562600"/>
            <a:ext cx="762000" cy="366713"/>
          </a:xfrm>
          <a:prstGeom prst="rect">
            <a:avLst/>
          </a:prstGeom>
          <a:noFill/>
          <a:ln w="9525">
            <a:noFill/>
            <a:miter lim="800000"/>
            <a:headEnd/>
            <a:tailEnd/>
          </a:ln>
        </p:spPr>
        <p:txBody>
          <a:bodyPr>
            <a:spAutoFit/>
          </a:bodyPr>
          <a:lstStyle/>
          <a:p>
            <a:pPr eaLnBrk="1" hangingPunct="1">
              <a:spcBef>
                <a:spcPct val="50000"/>
              </a:spcBef>
            </a:pPr>
            <a:r>
              <a:rPr lang="en-US"/>
              <a:t>cho </a:t>
            </a:r>
          </a:p>
        </p:txBody>
      </p:sp>
      <p:sp>
        <p:nvSpPr>
          <p:cNvPr id="8405" name="Text Box 213"/>
          <p:cNvSpPr txBox="1">
            <a:spLocks noChangeArrowheads="1"/>
          </p:cNvSpPr>
          <p:nvPr/>
        </p:nvSpPr>
        <p:spPr bwMode="auto">
          <a:xfrm>
            <a:off x="1905000" y="5562600"/>
            <a:ext cx="762000" cy="366713"/>
          </a:xfrm>
          <a:prstGeom prst="rect">
            <a:avLst/>
          </a:prstGeom>
          <a:noFill/>
          <a:ln w="9525">
            <a:noFill/>
            <a:miter lim="800000"/>
            <a:headEnd/>
            <a:tailEnd/>
          </a:ln>
        </p:spPr>
        <p:txBody>
          <a:bodyPr>
            <a:spAutoFit/>
          </a:bodyPr>
          <a:lstStyle/>
          <a:p>
            <a:pPr eaLnBrk="1" hangingPunct="1">
              <a:spcBef>
                <a:spcPct val="50000"/>
              </a:spcBef>
            </a:pPr>
            <a:r>
              <a:rPr lang="en-US"/>
              <a:t>toàn </a:t>
            </a:r>
          </a:p>
        </p:txBody>
      </p:sp>
      <p:sp>
        <p:nvSpPr>
          <p:cNvPr id="8406" name="Text Box 214"/>
          <p:cNvSpPr txBox="1">
            <a:spLocks noChangeArrowheads="1"/>
          </p:cNvSpPr>
          <p:nvPr/>
        </p:nvSpPr>
        <p:spPr bwMode="auto">
          <a:xfrm>
            <a:off x="2590800" y="5562600"/>
            <a:ext cx="762000" cy="366713"/>
          </a:xfrm>
          <a:prstGeom prst="rect">
            <a:avLst/>
          </a:prstGeom>
          <a:noFill/>
          <a:ln w="9525">
            <a:noFill/>
            <a:miter lim="800000"/>
            <a:headEnd/>
            <a:tailEnd/>
          </a:ln>
        </p:spPr>
        <p:txBody>
          <a:bodyPr>
            <a:spAutoFit/>
          </a:bodyPr>
          <a:lstStyle/>
          <a:p>
            <a:pPr eaLnBrk="1" hangingPunct="1">
              <a:spcBef>
                <a:spcPct val="50000"/>
              </a:spcBef>
            </a:pPr>
            <a:r>
              <a:rPr lang="en-US"/>
              <a:t>Đội </a:t>
            </a:r>
          </a:p>
        </p:txBody>
      </p:sp>
      <p:sp>
        <p:nvSpPr>
          <p:cNvPr id="8407" name="Text Box 215"/>
          <p:cNvSpPr txBox="1">
            <a:spLocks noChangeArrowheads="1"/>
          </p:cNvSpPr>
          <p:nvPr/>
        </p:nvSpPr>
        <p:spPr bwMode="auto">
          <a:xfrm>
            <a:off x="3581400" y="5562600"/>
            <a:ext cx="762000" cy="366713"/>
          </a:xfrm>
          <a:prstGeom prst="rect">
            <a:avLst/>
          </a:prstGeom>
          <a:noFill/>
          <a:ln w="9525">
            <a:noFill/>
            <a:miter lim="800000"/>
            <a:headEnd/>
            <a:tailEnd/>
          </a:ln>
        </p:spPr>
        <p:txBody>
          <a:bodyPr>
            <a:spAutoFit/>
          </a:bodyPr>
          <a:lstStyle/>
          <a:p>
            <a:pPr eaLnBrk="1" hangingPunct="1">
              <a:spcBef>
                <a:spcPct val="50000"/>
              </a:spcBef>
            </a:pPr>
            <a:r>
              <a:rPr lang="en-US"/>
              <a:t>ta</a:t>
            </a:r>
          </a:p>
        </p:txBody>
      </p:sp>
      <p:sp>
        <p:nvSpPr>
          <p:cNvPr id="8408" name="Text Box 216"/>
          <p:cNvSpPr txBox="1">
            <a:spLocks noChangeArrowheads="1"/>
          </p:cNvSpPr>
          <p:nvPr/>
        </p:nvSpPr>
        <p:spPr bwMode="auto">
          <a:xfrm>
            <a:off x="4191000" y="5562600"/>
            <a:ext cx="762000" cy="366713"/>
          </a:xfrm>
          <a:prstGeom prst="rect">
            <a:avLst/>
          </a:prstGeom>
          <a:noFill/>
          <a:ln w="9525">
            <a:noFill/>
            <a:miter lim="800000"/>
            <a:headEnd/>
            <a:tailEnd/>
          </a:ln>
        </p:spPr>
        <p:txBody>
          <a:bodyPr>
            <a:spAutoFit/>
          </a:bodyPr>
          <a:lstStyle/>
          <a:p>
            <a:pPr eaLnBrk="1" hangingPunct="1">
              <a:spcBef>
                <a:spcPct val="50000"/>
              </a:spcBef>
            </a:pPr>
            <a:r>
              <a:rPr lang="en-US"/>
              <a:t>phi</a:t>
            </a:r>
          </a:p>
        </p:txBody>
      </p:sp>
      <p:sp>
        <p:nvSpPr>
          <p:cNvPr id="8409" name="Text Box 217"/>
          <p:cNvSpPr txBox="1">
            <a:spLocks noChangeArrowheads="1"/>
          </p:cNvSpPr>
          <p:nvPr/>
        </p:nvSpPr>
        <p:spPr bwMode="auto">
          <a:xfrm>
            <a:off x="4972050" y="5562600"/>
            <a:ext cx="9144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410" name="Text Box 218"/>
          <p:cNvSpPr txBox="1">
            <a:spLocks noChangeArrowheads="1"/>
          </p:cNvSpPr>
          <p:nvPr/>
        </p:nvSpPr>
        <p:spPr bwMode="auto">
          <a:xfrm>
            <a:off x="5772150" y="5562600"/>
            <a:ext cx="9144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411" name="Text Box 219"/>
          <p:cNvSpPr txBox="1">
            <a:spLocks noChangeArrowheads="1"/>
          </p:cNvSpPr>
          <p:nvPr/>
        </p:nvSpPr>
        <p:spPr bwMode="auto">
          <a:xfrm>
            <a:off x="6629400" y="5562600"/>
            <a:ext cx="9144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pic>
        <p:nvPicPr>
          <p:cNvPr id="6247" name="Picture 220" descr="notDen-duoi"/>
          <p:cNvPicPr>
            <a:picLocks noChangeAspect="1" noChangeArrowheads="1"/>
          </p:cNvPicPr>
          <p:nvPr/>
        </p:nvPicPr>
        <p:blipFill>
          <a:blip r:embed="rId9"/>
          <a:srcRect/>
          <a:stretch>
            <a:fillRect/>
          </a:stretch>
        </p:blipFill>
        <p:spPr bwMode="auto">
          <a:xfrm>
            <a:off x="6991350" y="4953000"/>
            <a:ext cx="128588" cy="374650"/>
          </a:xfrm>
          <a:prstGeom prst="rect">
            <a:avLst/>
          </a:prstGeom>
          <a:noFill/>
          <a:ln w="9525">
            <a:noFill/>
            <a:miter lim="800000"/>
            <a:headEnd/>
            <a:tailEnd/>
          </a:ln>
        </p:spPr>
      </p:pic>
      <p:grpSp>
        <p:nvGrpSpPr>
          <p:cNvPr id="6248" name="Group 221"/>
          <p:cNvGrpSpPr>
            <a:grpSpLocks/>
          </p:cNvGrpSpPr>
          <p:nvPr/>
        </p:nvGrpSpPr>
        <p:grpSpPr bwMode="auto">
          <a:xfrm>
            <a:off x="7543800" y="5162550"/>
            <a:ext cx="185738" cy="341313"/>
            <a:chOff x="699" y="1993"/>
            <a:chExt cx="117" cy="215"/>
          </a:xfrm>
        </p:grpSpPr>
        <p:sp>
          <p:nvSpPr>
            <p:cNvPr id="6305" name="Arc 222"/>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06" name="Line 223"/>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249" name="Picture 224" descr="notDon-duoi"/>
          <p:cNvPicPr>
            <a:picLocks noChangeAspect="1" noChangeArrowheads="1"/>
          </p:cNvPicPr>
          <p:nvPr/>
        </p:nvPicPr>
        <p:blipFill>
          <a:blip r:embed="rId7"/>
          <a:srcRect/>
          <a:stretch>
            <a:fillRect/>
          </a:stretch>
        </p:blipFill>
        <p:spPr bwMode="auto">
          <a:xfrm>
            <a:off x="8191500" y="4953000"/>
            <a:ext cx="219075" cy="373063"/>
          </a:xfrm>
          <a:prstGeom prst="rect">
            <a:avLst/>
          </a:prstGeom>
          <a:noFill/>
          <a:ln w="9525">
            <a:noFill/>
            <a:miter lim="800000"/>
            <a:headEnd/>
            <a:tailEnd/>
          </a:ln>
        </p:spPr>
      </p:pic>
      <p:sp>
        <p:nvSpPr>
          <p:cNvPr id="8417" name="Text Box 225"/>
          <p:cNvSpPr txBox="1">
            <a:spLocks noChangeArrowheads="1"/>
          </p:cNvSpPr>
          <p:nvPr/>
        </p:nvSpPr>
        <p:spPr bwMode="auto">
          <a:xfrm>
            <a:off x="8077200" y="5562600"/>
            <a:ext cx="762000" cy="366713"/>
          </a:xfrm>
          <a:prstGeom prst="rect">
            <a:avLst/>
          </a:prstGeom>
          <a:noFill/>
          <a:ln w="9525">
            <a:noFill/>
            <a:miter lim="800000"/>
            <a:headEnd/>
            <a:tailEnd/>
          </a:ln>
        </p:spPr>
        <p:txBody>
          <a:bodyPr>
            <a:spAutoFit/>
          </a:bodyPr>
          <a:lstStyle/>
          <a:p>
            <a:pPr eaLnBrk="1" hangingPunct="1">
              <a:spcBef>
                <a:spcPct val="50000"/>
              </a:spcBef>
            </a:pPr>
            <a:r>
              <a:rPr lang="en-US"/>
              <a:t>(Ta</a:t>
            </a:r>
          </a:p>
        </p:txBody>
      </p:sp>
      <p:grpSp>
        <p:nvGrpSpPr>
          <p:cNvPr id="6251" name="Group 226"/>
          <p:cNvGrpSpPr>
            <a:grpSpLocks/>
          </p:cNvGrpSpPr>
          <p:nvPr/>
        </p:nvGrpSpPr>
        <p:grpSpPr bwMode="auto">
          <a:xfrm>
            <a:off x="0" y="5791200"/>
            <a:ext cx="9144000" cy="762000"/>
            <a:chOff x="0" y="576"/>
            <a:chExt cx="5760" cy="576"/>
          </a:xfrm>
        </p:grpSpPr>
        <p:pic>
          <p:nvPicPr>
            <p:cNvPr id="6302" name="Picture 227" descr="key1Giang"/>
            <p:cNvPicPr preferRelativeResize="0">
              <a:picLocks noChangeArrowheads="1"/>
            </p:cNvPicPr>
            <p:nvPr/>
          </p:nvPicPr>
          <p:blipFill>
            <a:blip r:embed="rId5"/>
            <a:srcRect r="33333"/>
            <a:stretch>
              <a:fillRect/>
            </a:stretch>
          </p:blipFill>
          <p:spPr bwMode="auto">
            <a:xfrm>
              <a:off x="0" y="576"/>
              <a:ext cx="288" cy="576"/>
            </a:xfrm>
            <a:prstGeom prst="rect">
              <a:avLst/>
            </a:prstGeom>
            <a:noFill/>
            <a:ln w="9525">
              <a:noFill/>
              <a:miter lim="800000"/>
              <a:headEnd/>
              <a:tailEnd/>
            </a:ln>
          </p:spPr>
        </p:pic>
        <p:pic>
          <p:nvPicPr>
            <p:cNvPr id="6303" name="Picture 228" descr="dongke2"/>
            <p:cNvPicPr>
              <a:picLocks noChangeAspect="1" noChangeArrowheads="1"/>
            </p:cNvPicPr>
            <p:nvPr/>
          </p:nvPicPr>
          <p:blipFill>
            <a:blip r:embed="rId6"/>
            <a:srcRect/>
            <a:stretch>
              <a:fillRect/>
            </a:stretch>
          </p:blipFill>
          <p:spPr bwMode="auto">
            <a:xfrm>
              <a:off x="0" y="748"/>
              <a:ext cx="5760" cy="289"/>
            </a:xfrm>
            <a:prstGeom prst="rect">
              <a:avLst/>
            </a:prstGeom>
            <a:noFill/>
            <a:ln w="9525">
              <a:noFill/>
              <a:miter lim="800000"/>
              <a:headEnd/>
              <a:tailEnd/>
            </a:ln>
          </p:spPr>
        </p:pic>
        <p:sp>
          <p:nvSpPr>
            <p:cNvPr id="6304" name="Text Box 229"/>
            <p:cNvSpPr txBox="1">
              <a:spLocks noChangeArrowheads="1"/>
            </p:cNvSpPr>
            <p:nvPr/>
          </p:nvSpPr>
          <p:spPr bwMode="auto">
            <a:xfrm>
              <a:off x="288" y="636"/>
              <a:ext cx="240" cy="185"/>
            </a:xfrm>
            <a:prstGeom prst="rect">
              <a:avLst/>
            </a:prstGeom>
            <a:noFill/>
            <a:ln w="9525">
              <a:noFill/>
              <a:miter lim="800000"/>
              <a:headEnd/>
              <a:tailEnd/>
            </a:ln>
          </p:spPr>
          <p:txBody>
            <a:bodyPr>
              <a:spAutoFit/>
            </a:bodyPr>
            <a:lstStyle/>
            <a:p>
              <a:pPr eaLnBrk="1" hangingPunct="1">
                <a:spcBef>
                  <a:spcPct val="50000"/>
                </a:spcBef>
              </a:pPr>
              <a:r>
                <a:rPr lang="en-US" sz="1000"/>
                <a:t>#</a:t>
              </a:r>
            </a:p>
          </p:txBody>
        </p:sp>
      </p:grpSp>
      <p:pic>
        <p:nvPicPr>
          <p:cNvPr id="6252" name="Picture 230" descr="notDon-duoi"/>
          <p:cNvPicPr>
            <a:picLocks noChangeAspect="1" noChangeArrowheads="1"/>
          </p:cNvPicPr>
          <p:nvPr/>
        </p:nvPicPr>
        <p:blipFill>
          <a:blip r:embed="rId7"/>
          <a:srcRect/>
          <a:stretch>
            <a:fillRect/>
          </a:stretch>
        </p:blipFill>
        <p:spPr bwMode="auto">
          <a:xfrm>
            <a:off x="666750" y="5783263"/>
            <a:ext cx="219075" cy="373062"/>
          </a:xfrm>
          <a:prstGeom prst="rect">
            <a:avLst/>
          </a:prstGeom>
          <a:noFill/>
          <a:ln w="9525">
            <a:noFill/>
            <a:miter lim="800000"/>
            <a:headEnd/>
            <a:tailEnd/>
          </a:ln>
        </p:spPr>
      </p:pic>
      <p:pic>
        <p:nvPicPr>
          <p:cNvPr id="6253" name="Picture 231" descr="notDon-duoi"/>
          <p:cNvPicPr>
            <a:picLocks noChangeAspect="1" noChangeArrowheads="1"/>
          </p:cNvPicPr>
          <p:nvPr/>
        </p:nvPicPr>
        <p:blipFill>
          <a:blip r:embed="rId7"/>
          <a:srcRect/>
          <a:stretch>
            <a:fillRect/>
          </a:stretch>
        </p:blipFill>
        <p:spPr bwMode="auto">
          <a:xfrm>
            <a:off x="1447800" y="5772150"/>
            <a:ext cx="219075" cy="373063"/>
          </a:xfrm>
          <a:prstGeom prst="rect">
            <a:avLst/>
          </a:prstGeom>
          <a:noFill/>
          <a:ln w="9525">
            <a:noFill/>
            <a:miter lim="800000"/>
            <a:headEnd/>
            <a:tailEnd/>
          </a:ln>
        </p:spPr>
      </p:pic>
      <p:pic>
        <p:nvPicPr>
          <p:cNvPr id="6254" name="Picture 232" descr="notDon-duoi"/>
          <p:cNvPicPr>
            <a:picLocks noChangeAspect="1" noChangeArrowheads="1"/>
          </p:cNvPicPr>
          <p:nvPr/>
        </p:nvPicPr>
        <p:blipFill>
          <a:blip r:embed="rId7"/>
          <a:srcRect/>
          <a:stretch>
            <a:fillRect/>
          </a:stretch>
        </p:blipFill>
        <p:spPr bwMode="auto">
          <a:xfrm>
            <a:off x="2343150" y="5783263"/>
            <a:ext cx="219075" cy="373062"/>
          </a:xfrm>
          <a:prstGeom prst="rect">
            <a:avLst/>
          </a:prstGeom>
          <a:noFill/>
          <a:ln w="9525">
            <a:noFill/>
            <a:miter lim="800000"/>
            <a:headEnd/>
            <a:tailEnd/>
          </a:ln>
        </p:spPr>
      </p:pic>
      <p:pic>
        <p:nvPicPr>
          <p:cNvPr id="6255" name="Picture 233" descr="notDon-duoi"/>
          <p:cNvPicPr>
            <a:picLocks noChangeAspect="1" noChangeArrowheads="1"/>
          </p:cNvPicPr>
          <p:nvPr/>
        </p:nvPicPr>
        <p:blipFill>
          <a:blip r:embed="rId7"/>
          <a:srcRect/>
          <a:stretch>
            <a:fillRect/>
          </a:stretch>
        </p:blipFill>
        <p:spPr bwMode="auto">
          <a:xfrm>
            <a:off x="3133725" y="5772150"/>
            <a:ext cx="219075" cy="373063"/>
          </a:xfrm>
          <a:prstGeom prst="rect">
            <a:avLst/>
          </a:prstGeom>
          <a:noFill/>
          <a:ln w="9525">
            <a:noFill/>
            <a:miter lim="800000"/>
            <a:headEnd/>
            <a:tailEnd/>
          </a:ln>
        </p:spPr>
      </p:pic>
      <p:pic>
        <p:nvPicPr>
          <p:cNvPr id="6256" name="Picture 234" descr="duongThang2"/>
          <p:cNvPicPr>
            <a:picLocks noChangeAspect="1" noChangeArrowheads="1"/>
          </p:cNvPicPr>
          <p:nvPr/>
        </p:nvPicPr>
        <p:blipFill>
          <a:blip r:embed="rId8"/>
          <a:srcRect/>
          <a:stretch>
            <a:fillRect/>
          </a:stretch>
        </p:blipFill>
        <p:spPr bwMode="auto">
          <a:xfrm>
            <a:off x="3581400" y="6019800"/>
            <a:ext cx="14288" cy="374650"/>
          </a:xfrm>
          <a:prstGeom prst="rect">
            <a:avLst/>
          </a:prstGeom>
          <a:noFill/>
          <a:ln w="9525">
            <a:noFill/>
            <a:miter lim="800000"/>
            <a:headEnd/>
            <a:tailEnd/>
          </a:ln>
        </p:spPr>
      </p:pic>
      <p:pic>
        <p:nvPicPr>
          <p:cNvPr id="6257" name="Picture 235" descr="notDen-duoi"/>
          <p:cNvPicPr>
            <a:picLocks noChangeAspect="1" noChangeArrowheads="1"/>
          </p:cNvPicPr>
          <p:nvPr/>
        </p:nvPicPr>
        <p:blipFill>
          <a:blip r:embed="rId9"/>
          <a:srcRect/>
          <a:stretch>
            <a:fillRect/>
          </a:stretch>
        </p:blipFill>
        <p:spPr bwMode="auto">
          <a:xfrm>
            <a:off x="3867150" y="5791200"/>
            <a:ext cx="128588" cy="374650"/>
          </a:xfrm>
          <a:prstGeom prst="rect">
            <a:avLst/>
          </a:prstGeom>
          <a:noFill/>
          <a:ln w="9525">
            <a:noFill/>
            <a:miter lim="800000"/>
            <a:headEnd/>
            <a:tailEnd/>
          </a:ln>
        </p:spPr>
      </p:pic>
      <p:grpSp>
        <p:nvGrpSpPr>
          <p:cNvPr id="6258" name="Group 236"/>
          <p:cNvGrpSpPr>
            <a:grpSpLocks/>
          </p:cNvGrpSpPr>
          <p:nvPr/>
        </p:nvGrpSpPr>
        <p:grpSpPr bwMode="auto">
          <a:xfrm>
            <a:off x="4419600" y="6000750"/>
            <a:ext cx="185738" cy="341313"/>
            <a:chOff x="699" y="1993"/>
            <a:chExt cx="117" cy="215"/>
          </a:xfrm>
        </p:grpSpPr>
        <p:sp>
          <p:nvSpPr>
            <p:cNvPr id="6300" name="Arc 237"/>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301" name="Line 238"/>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259" name="Picture 239" descr="notDon-duoi"/>
          <p:cNvPicPr>
            <a:picLocks noChangeAspect="1" noChangeArrowheads="1"/>
          </p:cNvPicPr>
          <p:nvPr/>
        </p:nvPicPr>
        <p:blipFill>
          <a:blip r:embed="rId7"/>
          <a:srcRect/>
          <a:stretch>
            <a:fillRect/>
          </a:stretch>
        </p:blipFill>
        <p:spPr bwMode="auto">
          <a:xfrm>
            <a:off x="5067300" y="5791200"/>
            <a:ext cx="219075" cy="373063"/>
          </a:xfrm>
          <a:prstGeom prst="rect">
            <a:avLst/>
          </a:prstGeom>
          <a:noFill/>
          <a:ln w="9525">
            <a:noFill/>
            <a:miter lim="800000"/>
            <a:headEnd/>
            <a:tailEnd/>
          </a:ln>
        </p:spPr>
      </p:pic>
      <p:pic>
        <p:nvPicPr>
          <p:cNvPr id="6260" name="Picture 240" descr="duongThang2"/>
          <p:cNvPicPr>
            <a:picLocks noChangeAspect="1" noChangeArrowheads="1"/>
          </p:cNvPicPr>
          <p:nvPr/>
        </p:nvPicPr>
        <p:blipFill>
          <a:blip r:embed="rId8"/>
          <a:srcRect/>
          <a:stretch>
            <a:fillRect/>
          </a:stretch>
        </p:blipFill>
        <p:spPr bwMode="auto">
          <a:xfrm>
            <a:off x="8839200" y="6019800"/>
            <a:ext cx="14288" cy="374650"/>
          </a:xfrm>
          <a:prstGeom prst="rect">
            <a:avLst/>
          </a:prstGeom>
          <a:noFill/>
          <a:ln w="9525">
            <a:noFill/>
            <a:miter lim="800000"/>
            <a:headEnd/>
            <a:tailEnd/>
          </a:ln>
        </p:spPr>
      </p:pic>
      <p:pic>
        <p:nvPicPr>
          <p:cNvPr id="6261" name="Picture 241" descr="duongThang2"/>
          <p:cNvPicPr>
            <a:picLocks noChangeAspect="1" noChangeArrowheads="1"/>
          </p:cNvPicPr>
          <p:nvPr/>
        </p:nvPicPr>
        <p:blipFill>
          <a:blip r:embed="rId8"/>
          <a:srcRect/>
          <a:stretch>
            <a:fillRect/>
          </a:stretch>
        </p:blipFill>
        <p:spPr bwMode="auto">
          <a:xfrm>
            <a:off x="8763000" y="6019800"/>
            <a:ext cx="14288" cy="374650"/>
          </a:xfrm>
          <a:prstGeom prst="rect">
            <a:avLst/>
          </a:prstGeom>
          <a:noFill/>
          <a:ln w="9525">
            <a:noFill/>
            <a:miter lim="800000"/>
            <a:headEnd/>
            <a:tailEnd/>
          </a:ln>
        </p:spPr>
      </p:pic>
      <p:sp>
        <p:nvSpPr>
          <p:cNvPr id="8434" name="Text Box 242"/>
          <p:cNvSpPr txBox="1">
            <a:spLocks noChangeArrowheads="1"/>
          </p:cNvSpPr>
          <p:nvPr/>
        </p:nvSpPr>
        <p:spPr bwMode="auto">
          <a:xfrm>
            <a:off x="495300" y="6376988"/>
            <a:ext cx="762000" cy="366712"/>
          </a:xfrm>
          <a:prstGeom prst="rect">
            <a:avLst/>
          </a:prstGeom>
          <a:noFill/>
          <a:ln w="9525">
            <a:noFill/>
            <a:miter lim="800000"/>
            <a:headEnd/>
            <a:tailEnd/>
          </a:ln>
        </p:spPr>
        <p:txBody>
          <a:bodyPr>
            <a:spAutoFit/>
          </a:bodyPr>
          <a:lstStyle/>
          <a:p>
            <a:pPr eaLnBrk="1" hangingPunct="1">
              <a:spcBef>
                <a:spcPct val="50000"/>
              </a:spcBef>
            </a:pPr>
            <a:r>
              <a:rPr lang="en-US"/>
              <a:t>phi</a:t>
            </a:r>
          </a:p>
        </p:txBody>
      </p:sp>
      <p:sp>
        <p:nvSpPr>
          <p:cNvPr id="8435" name="Text Box 243"/>
          <p:cNvSpPr txBox="1">
            <a:spLocks noChangeArrowheads="1"/>
          </p:cNvSpPr>
          <p:nvPr/>
        </p:nvSpPr>
        <p:spPr bwMode="auto">
          <a:xfrm>
            <a:off x="1276350" y="6376988"/>
            <a:ext cx="914400" cy="366712"/>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436" name="Text Box 244"/>
          <p:cNvSpPr txBox="1">
            <a:spLocks noChangeArrowheads="1"/>
          </p:cNvSpPr>
          <p:nvPr/>
        </p:nvSpPr>
        <p:spPr bwMode="auto">
          <a:xfrm>
            <a:off x="2076450" y="6376988"/>
            <a:ext cx="914400" cy="366712"/>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8437" name="Text Box 245"/>
          <p:cNvSpPr txBox="1">
            <a:spLocks noChangeArrowheads="1"/>
          </p:cNvSpPr>
          <p:nvPr/>
        </p:nvSpPr>
        <p:spPr bwMode="auto">
          <a:xfrm>
            <a:off x="2822575" y="6376988"/>
            <a:ext cx="1028700" cy="366712"/>
          </a:xfrm>
          <a:prstGeom prst="rect">
            <a:avLst/>
          </a:prstGeom>
          <a:noFill/>
          <a:ln w="9525">
            <a:noFill/>
            <a:miter lim="800000"/>
            <a:headEnd/>
            <a:tailEnd/>
          </a:ln>
        </p:spPr>
        <p:txBody>
          <a:bodyPr>
            <a:spAutoFit/>
          </a:bodyPr>
          <a:lstStyle/>
          <a:p>
            <a:pPr eaLnBrk="1" hangingPunct="1">
              <a:spcBef>
                <a:spcPct val="50000"/>
              </a:spcBef>
            </a:pPr>
            <a:r>
              <a:rPr lang="en-US"/>
              <a:t>nhanh</a:t>
            </a:r>
          </a:p>
        </p:txBody>
      </p:sp>
      <p:sp>
        <p:nvSpPr>
          <p:cNvPr id="6266" name="Text Box 246"/>
          <p:cNvSpPr txBox="1">
            <a:spLocks noChangeArrowheads="1"/>
          </p:cNvSpPr>
          <p:nvPr/>
        </p:nvSpPr>
        <p:spPr bwMode="auto">
          <a:xfrm>
            <a:off x="4572000" y="6402388"/>
            <a:ext cx="2133600" cy="366712"/>
          </a:xfrm>
          <a:prstGeom prst="rect">
            <a:avLst/>
          </a:prstGeom>
          <a:noFill/>
          <a:ln w="9525">
            <a:noFill/>
            <a:miter lim="800000"/>
            <a:headEnd/>
            <a:tailEnd/>
          </a:ln>
        </p:spPr>
        <p:txBody>
          <a:bodyPr>
            <a:spAutoFit/>
          </a:bodyPr>
          <a:lstStyle/>
          <a:p>
            <a:pPr eaLnBrk="1" hangingPunct="1">
              <a:spcBef>
                <a:spcPct val="50000"/>
              </a:spcBef>
            </a:pPr>
            <a:r>
              <a:rPr lang="en-US"/>
              <a:t>(3 lần)</a:t>
            </a:r>
          </a:p>
        </p:txBody>
      </p:sp>
      <p:sp>
        <p:nvSpPr>
          <p:cNvPr id="8439" name="Text Box 247"/>
          <p:cNvSpPr txBox="1">
            <a:spLocks noChangeArrowheads="1"/>
          </p:cNvSpPr>
          <p:nvPr/>
        </p:nvSpPr>
        <p:spPr bwMode="auto">
          <a:xfrm>
            <a:off x="3429000" y="1981200"/>
            <a:ext cx="609600" cy="366713"/>
          </a:xfrm>
          <a:prstGeom prst="rect">
            <a:avLst/>
          </a:prstGeom>
          <a:noFill/>
          <a:ln w="9525">
            <a:noFill/>
            <a:miter lim="800000"/>
            <a:headEnd/>
            <a:tailEnd/>
          </a:ln>
        </p:spPr>
        <p:txBody>
          <a:bodyPr>
            <a:spAutoFit/>
          </a:bodyPr>
          <a:lstStyle/>
          <a:p>
            <a:pPr eaLnBrk="1" hangingPunct="1">
              <a:spcBef>
                <a:spcPct val="50000"/>
              </a:spcBef>
            </a:pPr>
            <a:r>
              <a:rPr lang="en-US"/>
              <a:t>phi</a:t>
            </a:r>
          </a:p>
        </p:txBody>
      </p:sp>
      <p:sp>
        <p:nvSpPr>
          <p:cNvPr id="8440" name="Text Box 248"/>
          <p:cNvSpPr txBox="1">
            <a:spLocks noChangeArrowheads="1"/>
          </p:cNvSpPr>
          <p:nvPr/>
        </p:nvSpPr>
        <p:spPr bwMode="auto">
          <a:xfrm>
            <a:off x="685800" y="1143000"/>
            <a:ext cx="838200" cy="366713"/>
          </a:xfrm>
          <a:prstGeom prst="rect">
            <a:avLst/>
          </a:prstGeom>
          <a:noFill/>
          <a:ln w="9525">
            <a:noFill/>
            <a:miter lim="800000"/>
            <a:headEnd/>
            <a:tailEnd/>
          </a:ln>
        </p:spPr>
        <p:txBody>
          <a:bodyPr>
            <a:spAutoFit/>
          </a:bodyPr>
          <a:lstStyle/>
          <a:p>
            <a:pPr eaLnBrk="1" hangingPunct="1">
              <a:spcBef>
                <a:spcPct val="50000"/>
              </a:spcBef>
            </a:pPr>
            <a:r>
              <a:rPr lang="en-US"/>
              <a:t>Trên</a:t>
            </a:r>
          </a:p>
        </p:txBody>
      </p:sp>
      <p:sp>
        <p:nvSpPr>
          <p:cNvPr id="8441" name="Text Box 249"/>
          <p:cNvSpPr txBox="1">
            <a:spLocks noChangeArrowheads="1"/>
          </p:cNvSpPr>
          <p:nvPr/>
        </p:nvSpPr>
        <p:spPr bwMode="auto">
          <a:xfrm>
            <a:off x="1295400" y="1143000"/>
            <a:ext cx="914400" cy="366713"/>
          </a:xfrm>
          <a:prstGeom prst="rect">
            <a:avLst/>
          </a:prstGeom>
          <a:noFill/>
          <a:ln w="9525">
            <a:noFill/>
            <a:miter lim="800000"/>
            <a:headEnd/>
            <a:tailEnd/>
          </a:ln>
        </p:spPr>
        <p:txBody>
          <a:bodyPr>
            <a:spAutoFit/>
          </a:bodyPr>
          <a:lstStyle/>
          <a:p>
            <a:pPr eaLnBrk="1" hangingPunct="1">
              <a:spcBef>
                <a:spcPct val="50000"/>
              </a:spcBef>
            </a:pPr>
            <a:r>
              <a:rPr lang="en-US"/>
              <a:t>đường</a:t>
            </a:r>
          </a:p>
        </p:txBody>
      </p:sp>
      <p:sp>
        <p:nvSpPr>
          <p:cNvPr id="8442" name="Text Box 250"/>
          <p:cNvSpPr txBox="1">
            <a:spLocks noChangeArrowheads="1"/>
          </p:cNvSpPr>
          <p:nvPr/>
        </p:nvSpPr>
        <p:spPr bwMode="auto">
          <a:xfrm>
            <a:off x="2133600" y="1143000"/>
            <a:ext cx="914400" cy="366713"/>
          </a:xfrm>
          <a:prstGeom prst="rect">
            <a:avLst/>
          </a:prstGeom>
          <a:noFill/>
          <a:ln w="9525">
            <a:noFill/>
            <a:miter lim="800000"/>
            <a:headEnd/>
            <a:tailEnd/>
          </a:ln>
        </p:spPr>
        <p:txBody>
          <a:bodyPr>
            <a:spAutoFit/>
          </a:bodyPr>
          <a:lstStyle/>
          <a:p>
            <a:pPr eaLnBrk="1" hangingPunct="1">
              <a:spcBef>
                <a:spcPct val="50000"/>
              </a:spcBef>
            </a:pPr>
            <a:r>
              <a:rPr lang="en-US"/>
              <a:t>gập</a:t>
            </a:r>
          </a:p>
        </p:txBody>
      </p:sp>
      <p:sp>
        <p:nvSpPr>
          <p:cNvPr id="8443" name="Text Box 251"/>
          <p:cNvSpPr txBox="1">
            <a:spLocks noChangeArrowheads="1"/>
          </p:cNvSpPr>
          <p:nvPr/>
        </p:nvSpPr>
        <p:spPr bwMode="auto">
          <a:xfrm>
            <a:off x="2743200" y="1143000"/>
            <a:ext cx="914400" cy="366713"/>
          </a:xfrm>
          <a:prstGeom prst="rect">
            <a:avLst/>
          </a:prstGeom>
          <a:noFill/>
          <a:ln w="9525">
            <a:noFill/>
            <a:miter lim="800000"/>
            <a:headEnd/>
            <a:tailEnd/>
          </a:ln>
        </p:spPr>
        <p:txBody>
          <a:bodyPr>
            <a:spAutoFit/>
          </a:bodyPr>
          <a:lstStyle/>
          <a:p>
            <a:pPr eaLnBrk="1" hangingPunct="1">
              <a:spcBef>
                <a:spcPct val="50000"/>
              </a:spcBef>
            </a:pPr>
            <a:r>
              <a:rPr lang="en-US"/>
              <a:t>ghềnh/</a:t>
            </a:r>
          </a:p>
        </p:txBody>
      </p:sp>
      <p:sp>
        <p:nvSpPr>
          <p:cNvPr id="8444" name="Text Box 252"/>
          <p:cNvSpPr txBox="1">
            <a:spLocks noChangeArrowheads="1"/>
          </p:cNvSpPr>
          <p:nvPr/>
        </p:nvSpPr>
        <p:spPr bwMode="auto">
          <a:xfrm>
            <a:off x="43434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Ta</a:t>
            </a:r>
          </a:p>
        </p:txBody>
      </p:sp>
      <p:sp>
        <p:nvSpPr>
          <p:cNvPr id="8445" name="Text Box 253"/>
          <p:cNvSpPr txBox="1">
            <a:spLocks noChangeArrowheads="1"/>
          </p:cNvSpPr>
          <p:nvPr/>
        </p:nvSpPr>
        <p:spPr bwMode="auto">
          <a:xfrm>
            <a:off x="52578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phi/</a:t>
            </a:r>
          </a:p>
        </p:txBody>
      </p:sp>
      <p:grpSp>
        <p:nvGrpSpPr>
          <p:cNvPr id="6274" name="Group 254"/>
          <p:cNvGrpSpPr>
            <a:grpSpLocks/>
          </p:cNvGrpSpPr>
          <p:nvPr/>
        </p:nvGrpSpPr>
        <p:grpSpPr bwMode="auto">
          <a:xfrm>
            <a:off x="0" y="4038600"/>
            <a:ext cx="9144000" cy="762000"/>
            <a:chOff x="0" y="2928"/>
            <a:chExt cx="5760" cy="480"/>
          </a:xfrm>
        </p:grpSpPr>
        <p:grpSp>
          <p:nvGrpSpPr>
            <p:cNvPr id="6280" name="Group 255"/>
            <p:cNvGrpSpPr>
              <a:grpSpLocks/>
            </p:cNvGrpSpPr>
            <p:nvPr/>
          </p:nvGrpSpPr>
          <p:grpSpPr bwMode="auto">
            <a:xfrm>
              <a:off x="0" y="2928"/>
              <a:ext cx="5760" cy="480"/>
              <a:chOff x="0" y="576"/>
              <a:chExt cx="5760" cy="576"/>
            </a:xfrm>
          </p:grpSpPr>
          <p:pic>
            <p:nvPicPr>
              <p:cNvPr id="6297" name="Picture 256" descr="key1Giang"/>
              <p:cNvPicPr preferRelativeResize="0">
                <a:picLocks noChangeArrowheads="1"/>
              </p:cNvPicPr>
              <p:nvPr/>
            </p:nvPicPr>
            <p:blipFill>
              <a:blip r:embed="rId5"/>
              <a:srcRect r="33333"/>
              <a:stretch>
                <a:fillRect/>
              </a:stretch>
            </p:blipFill>
            <p:spPr bwMode="auto">
              <a:xfrm>
                <a:off x="0" y="576"/>
                <a:ext cx="288" cy="576"/>
              </a:xfrm>
              <a:prstGeom prst="rect">
                <a:avLst/>
              </a:prstGeom>
              <a:noFill/>
              <a:ln w="9525">
                <a:noFill/>
                <a:miter lim="800000"/>
                <a:headEnd/>
                <a:tailEnd/>
              </a:ln>
            </p:spPr>
          </p:pic>
          <p:pic>
            <p:nvPicPr>
              <p:cNvPr id="6298" name="Picture 257" descr="dongke2"/>
              <p:cNvPicPr>
                <a:picLocks noChangeAspect="1" noChangeArrowheads="1"/>
              </p:cNvPicPr>
              <p:nvPr/>
            </p:nvPicPr>
            <p:blipFill>
              <a:blip r:embed="rId6"/>
              <a:srcRect/>
              <a:stretch>
                <a:fillRect/>
              </a:stretch>
            </p:blipFill>
            <p:spPr bwMode="auto">
              <a:xfrm>
                <a:off x="0" y="748"/>
                <a:ext cx="5760" cy="289"/>
              </a:xfrm>
              <a:prstGeom prst="rect">
                <a:avLst/>
              </a:prstGeom>
              <a:noFill/>
              <a:ln w="9525">
                <a:noFill/>
                <a:miter lim="800000"/>
                <a:headEnd/>
                <a:tailEnd/>
              </a:ln>
            </p:spPr>
          </p:pic>
          <p:sp>
            <p:nvSpPr>
              <p:cNvPr id="6299" name="Text Box 258"/>
              <p:cNvSpPr txBox="1">
                <a:spLocks noChangeArrowheads="1"/>
              </p:cNvSpPr>
              <p:nvPr/>
            </p:nvSpPr>
            <p:spPr bwMode="auto">
              <a:xfrm>
                <a:off x="288" y="636"/>
                <a:ext cx="240" cy="185"/>
              </a:xfrm>
              <a:prstGeom prst="rect">
                <a:avLst/>
              </a:prstGeom>
              <a:noFill/>
              <a:ln w="9525">
                <a:noFill/>
                <a:miter lim="800000"/>
                <a:headEnd/>
                <a:tailEnd/>
              </a:ln>
            </p:spPr>
            <p:txBody>
              <a:bodyPr>
                <a:spAutoFit/>
              </a:bodyPr>
              <a:lstStyle/>
              <a:p>
                <a:pPr eaLnBrk="1" hangingPunct="1">
                  <a:spcBef>
                    <a:spcPct val="50000"/>
                  </a:spcBef>
                </a:pPr>
                <a:r>
                  <a:rPr lang="en-US" sz="1000"/>
                  <a:t>#</a:t>
                </a:r>
              </a:p>
            </p:txBody>
          </p:sp>
        </p:grpSp>
        <p:pic>
          <p:nvPicPr>
            <p:cNvPr id="6281" name="Picture 259" descr="notDon-duoi"/>
            <p:cNvPicPr>
              <a:picLocks noChangeAspect="1" noChangeArrowheads="1"/>
            </p:cNvPicPr>
            <p:nvPr/>
          </p:nvPicPr>
          <p:blipFill>
            <a:blip r:embed="rId7"/>
            <a:srcRect/>
            <a:stretch>
              <a:fillRect/>
            </a:stretch>
          </p:blipFill>
          <p:spPr bwMode="auto">
            <a:xfrm>
              <a:off x="480" y="2983"/>
              <a:ext cx="138" cy="235"/>
            </a:xfrm>
            <a:prstGeom prst="rect">
              <a:avLst/>
            </a:prstGeom>
            <a:noFill/>
            <a:ln w="9525">
              <a:noFill/>
              <a:miter lim="800000"/>
              <a:headEnd/>
              <a:tailEnd/>
            </a:ln>
          </p:spPr>
        </p:pic>
        <p:pic>
          <p:nvPicPr>
            <p:cNvPr id="6282" name="Picture 260" descr="notDon-duoi"/>
            <p:cNvPicPr>
              <a:picLocks noChangeAspect="1" noChangeArrowheads="1"/>
            </p:cNvPicPr>
            <p:nvPr/>
          </p:nvPicPr>
          <p:blipFill>
            <a:blip r:embed="rId7"/>
            <a:srcRect/>
            <a:stretch>
              <a:fillRect/>
            </a:stretch>
          </p:blipFill>
          <p:spPr bwMode="auto">
            <a:xfrm>
              <a:off x="924" y="3012"/>
              <a:ext cx="138" cy="235"/>
            </a:xfrm>
            <a:prstGeom prst="rect">
              <a:avLst/>
            </a:prstGeom>
            <a:noFill/>
            <a:ln w="9525">
              <a:noFill/>
              <a:miter lim="800000"/>
              <a:headEnd/>
              <a:tailEnd/>
            </a:ln>
          </p:spPr>
        </p:pic>
        <p:pic>
          <p:nvPicPr>
            <p:cNvPr id="6283" name="Picture 261" descr="notDon-duoi"/>
            <p:cNvPicPr>
              <a:picLocks noChangeAspect="1" noChangeArrowheads="1"/>
            </p:cNvPicPr>
            <p:nvPr/>
          </p:nvPicPr>
          <p:blipFill>
            <a:blip r:embed="rId7"/>
            <a:srcRect/>
            <a:stretch>
              <a:fillRect/>
            </a:stretch>
          </p:blipFill>
          <p:spPr bwMode="auto">
            <a:xfrm>
              <a:off x="1794" y="3012"/>
              <a:ext cx="138" cy="235"/>
            </a:xfrm>
            <a:prstGeom prst="rect">
              <a:avLst/>
            </a:prstGeom>
            <a:noFill/>
            <a:ln w="9525">
              <a:noFill/>
              <a:miter lim="800000"/>
              <a:headEnd/>
              <a:tailEnd/>
            </a:ln>
          </p:spPr>
        </p:pic>
        <p:pic>
          <p:nvPicPr>
            <p:cNvPr id="6284" name="Picture 262" descr="notDon-duoi"/>
            <p:cNvPicPr>
              <a:picLocks noChangeAspect="1" noChangeArrowheads="1"/>
            </p:cNvPicPr>
            <p:nvPr/>
          </p:nvPicPr>
          <p:blipFill>
            <a:blip r:embed="rId7"/>
            <a:srcRect/>
            <a:stretch>
              <a:fillRect/>
            </a:stretch>
          </p:blipFill>
          <p:spPr bwMode="auto">
            <a:xfrm>
              <a:off x="1368" y="3043"/>
              <a:ext cx="138" cy="235"/>
            </a:xfrm>
            <a:prstGeom prst="rect">
              <a:avLst/>
            </a:prstGeom>
            <a:noFill/>
            <a:ln w="9525">
              <a:noFill/>
              <a:miter lim="800000"/>
              <a:headEnd/>
              <a:tailEnd/>
            </a:ln>
          </p:spPr>
        </p:pic>
        <p:pic>
          <p:nvPicPr>
            <p:cNvPr id="6285" name="Picture 263" descr="duongThang2"/>
            <p:cNvPicPr>
              <a:picLocks noChangeAspect="1" noChangeArrowheads="1"/>
            </p:cNvPicPr>
            <p:nvPr/>
          </p:nvPicPr>
          <p:blipFill>
            <a:blip r:embed="rId8"/>
            <a:srcRect/>
            <a:stretch>
              <a:fillRect/>
            </a:stretch>
          </p:blipFill>
          <p:spPr bwMode="auto">
            <a:xfrm>
              <a:off x="2268" y="3072"/>
              <a:ext cx="9" cy="236"/>
            </a:xfrm>
            <a:prstGeom prst="rect">
              <a:avLst/>
            </a:prstGeom>
            <a:noFill/>
            <a:ln w="9525">
              <a:noFill/>
              <a:miter lim="800000"/>
              <a:headEnd/>
              <a:tailEnd/>
            </a:ln>
          </p:spPr>
        </p:pic>
        <p:pic>
          <p:nvPicPr>
            <p:cNvPr id="6286" name="Picture 264" descr="duongThang2"/>
            <p:cNvPicPr>
              <a:picLocks noChangeAspect="1" noChangeArrowheads="1"/>
            </p:cNvPicPr>
            <p:nvPr/>
          </p:nvPicPr>
          <p:blipFill>
            <a:blip r:embed="rId8"/>
            <a:srcRect/>
            <a:stretch>
              <a:fillRect/>
            </a:stretch>
          </p:blipFill>
          <p:spPr bwMode="auto">
            <a:xfrm>
              <a:off x="3840" y="3084"/>
              <a:ext cx="9" cy="236"/>
            </a:xfrm>
            <a:prstGeom prst="rect">
              <a:avLst/>
            </a:prstGeom>
            <a:noFill/>
            <a:ln w="9525">
              <a:noFill/>
              <a:miter lim="800000"/>
              <a:headEnd/>
              <a:tailEnd/>
            </a:ln>
          </p:spPr>
        </p:pic>
        <p:pic>
          <p:nvPicPr>
            <p:cNvPr id="6287" name="Picture 265" descr="notDon-duoi"/>
            <p:cNvPicPr>
              <a:picLocks noChangeAspect="1" noChangeArrowheads="1"/>
            </p:cNvPicPr>
            <p:nvPr/>
          </p:nvPicPr>
          <p:blipFill>
            <a:blip r:embed="rId7"/>
            <a:srcRect/>
            <a:stretch>
              <a:fillRect/>
            </a:stretch>
          </p:blipFill>
          <p:spPr bwMode="auto">
            <a:xfrm>
              <a:off x="3984" y="2935"/>
              <a:ext cx="138" cy="235"/>
            </a:xfrm>
            <a:prstGeom prst="rect">
              <a:avLst/>
            </a:prstGeom>
            <a:noFill/>
            <a:ln w="9525">
              <a:noFill/>
              <a:miter lim="800000"/>
              <a:headEnd/>
              <a:tailEnd/>
            </a:ln>
          </p:spPr>
        </p:pic>
        <p:pic>
          <p:nvPicPr>
            <p:cNvPr id="6288" name="Picture 266" descr="notDon-duoi"/>
            <p:cNvPicPr>
              <a:picLocks noChangeAspect="1" noChangeArrowheads="1"/>
            </p:cNvPicPr>
            <p:nvPr/>
          </p:nvPicPr>
          <p:blipFill>
            <a:blip r:embed="rId7"/>
            <a:srcRect/>
            <a:stretch>
              <a:fillRect/>
            </a:stretch>
          </p:blipFill>
          <p:spPr bwMode="auto">
            <a:xfrm>
              <a:off x="4404" y="2928"/>
              <a:ext cx="138" cy="235"/>
            </a:xfrm>
            <a:prstGeom prst="rect">
              <a:avLst/>
            </a:prstGeom>
            <a:noFill/>
            <a:ln w="9525">
              <a:noFill/>
              <a:miter lim="800000"/>
              <a:headEnd/>
              <a:tailEnd/>
            </a:ln>
          </p:spPr>
        </p:pic>
        <p:pic>
          <p:nvPicPr>
            <p:cNvPr id="6289" name="Picture 267" descr="notDon-duoi"/>
            <p:cNvPicPr>
              <a:picLocks noChangeAspect="1" noChangeArrowheads="1"/>
            </p:cNvPicPr>
            <p:nvPr/>
          </p:nvPicPr>
          <p:blipFill>
            <a:blip r:embed="rId7"/>
            <a:srcRect/>
            <a:stretch>
              <a:fillRect/>
            </a:stretch>
          </p:blipFill>
          <p:spPr bwMode="auto">
            <a:xfrm>
              <a:off x="4848" y="2935"/>
              <a:ext cx="138" cy="235"/>
            </a:xfrm>
            <a:prstGeom prst="rect">
              <a:avLst/>
            </a:prstGeom>
            <a:noFill/>
            <a:ln w="9525">
              <a:noFill/>
              <a:miter lim="800000"/>
              <a:headEnd/>
              <a:tailEnd/>
            </a:ln>
          </p:spPr>
        </p:pic>
        <p:pic>
          <p:nvPicPr>
            <p:cNvPr id="6290" name="Picture 268" descr="notDon-duoi"/>
            <p:cNvPicPr>
              <a:picLocks noChangeAspect="1" noChangeArrowheads="1"/>
            </p:cNvPicPr>
            <p:nvPr/>
          </p:nvPicPr>
          <p:blipFill>
            <a:blip r:embed="rId7"/>
            <a:srcRect/>
            <a:stretch>
              <a:fillRect/>
            </a:stretch>
          </p:blipFill>
          <p:spPr bwMode="auto">
            <a:xfrm>
              <a:off x="5280" y="2928"/>
              <a:ext cx="138" cy="235"/>
            </a:xfrm>
            <a:prstGeom prst="rect">
              <a:avLst/>
            </a:prstGeom>
            <a:noFill/>
            <a:ln w="9525">
              <a:noFill/>
              <a:miter lim="800000"/>
              <a:headEnd/>
              <a:tailEnd/>
            </a:ln>
          </p:spPr>
        </p:pic>
        <p:pic>
          <p:nvPicPr>
            <p:cNvPr id="6291" name="Picture 269" descr="duongThang2"/>
            <p:cNvPicPr>
              <a:picLocks noChangeAspect="1" noChangeArrowheads="1"/>
            </p:cNvPicPr>
            <p:nvPr/>
          </p:nvPicPr>
          <p:blipFill>
            <a:blip r:embed="rId8"/>
            <a:srcRect/>
            <a:stretch>
              <a:fillRect/>
            </a:stretch>
          </p:blipFill>
          <p:spPr bwMode="auto">
            <a:xfrm>
              <a:off x="5604" y="3072"/>
              <a:ext cx="9" cy="236"/>
            </a:xfrm>
            <a:prstGeom prst="rect">
              <a:avLst/>
            </a:prstGeom>
            <a:noFill/>
            <a:ln w="9525">
              <a:noFill/>
              <a:miter lim="800000"/>
              <a:headEnd/>
              <a:tailEnd/>
            </a:ln>
          </p:spPr>
        </p:pic>
        <p:pic>
          <p:nvPicPr>
            <p:cNvPr id="6292" name="Picture 270" descr="notDen-duoi"/>
            <p:cNvPicPr>
              <a:picLocks noChangeAspect="1" noChangeArrowheads="1"/>
            </p:cNvPicPr>
            <p:nvPr/>
          </p:nvPicPr>
          <p:blipFill>
            <a:blip r:embed="rId9"/>
            <a:srcRect/>
            <a:stretch>
              <a:fillRect/>
            </a:stretch>
          </p:blipFill>
          <p:spPr bwMode="auto">
            <a:xfrm>
              <a:off x="2559" y="2976"/>
              <a:ext cx="81" cy="236"/>
            </a:xfrm>
            <a:prstGeom prst="rect">
              <a:avLst/>
            </a:prstGeom>
            <a:noFill/>
            <a:ln w="9525">
              <a:noFill/>
              <a:miter lim="800000"/>
              <a:headEnd/>
              <a:tailEnd/>
            </a:ln>
          </p:spPr>
        </p:pic>
        <p:grpSp>
          <p:nvGrpSpPr>
            <p:cNvPr id="6293" name="Group 271"/>
            <p:cNvGrpSpPr>
              <a:grpSpLocks/>
            </p:cNvGrpSpPr>
            <p:nvPr/>
          </p:nvGrpSpPr>
          <p:grpSpPr bwMode="auto">
            <a:xfrm>
              <a:off x="2967" y="3067"/>
              <a:ext cx="117" cy="215"/>
              <a:chOff x="699" y="1993"/>
              <a:chExt cx="117" cy="215"/>
            </a:xfrm>
          </p:grpSpPr>
          <p:sp>
            <p:nvSpPr>
              <p:cNvPr id="6295" name="Arc 272"/>
              <p:cNvSpPr>
                <a:spLocks/>
              </p:cNvSpPr>
              <p:nvPr/>
            </p:nvSpPr>
            <p:spPr bwMode="auto">
              <a:xfrm rot="2159930" flipV="1">
                <a:off x="699" y="1993"/>
                <a:ext cx="99" cy="11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rot="10800000" wrap="none" anchor="ctr"/>
              <a:lstStyle/>
              <a:p>
                <a:endParaRPr lang="en-US"/>
              </a:p>
            </p:txBody>
          </p:sp>
          <p:sp>
            <p:nvSpPr>
              <p:cNvPr id="6296" name="Line 273"/>
              <p:cNvSpPr>
                <a:spLocks noChangeShapeType="1"/>
              </p:cNvSpPr>
              <p:nvPr/>
            </p:nvSpPr>
            <p:spPr bwMode="auto">
              <a:xfrm flipH="1">
                <a:off x="720" y="2016"/>
                <a:ext cx="96" cy="192"/>
              </a:xfrm>
              <a:prstGeom prst="line">
                <a:avLst/>
              </a:prstGeom>
              <a:noFill/>
              <a:ln w="9525">
                <a:solidFill>
                  <a:schemeClr val="tx1"/>
                </a:solidFill>
                <a:round/>
                <a:headEnd/>
                <a:tailEnd/>
              </a:ln>
            </p:spPr>
            <p:txBody>
              <a:bodyPr/>
              <a:lstStyle/>
              <a:p>
                <a:endParaRPr lang="en-US"/>
              </a:p>
            </p:txBody>
          </p:sp>
        </p:grpSp>
        <p:pic>
          <p:nvPicPr>
            <p:cNvPr id="6294" name="Picture 274" descr="notDon-duoi"/>
            <p:cNvPicPr>
              <a:picLocks noChangeAspect="1" noChangeArrowheads="1"/>
            </p:cNvPicPr>
            <p:nvPr/>
          </p:nvPicPr>
          <p:blipFill>
            <a:blip r:embed="rId7"/>
            <a:srcRect/>
            <a:stretch>
              <a:fillRect/>
            </a:stretch>
          </p:blipFill>
          <p:spPr bwMode="auto">
            <a:xfrm>
              <a:off x="3318" y="3024"/>
              <a:ext cx="138" cy="235"/>
            </a:xfrm>
            <a:prstGeom prst="rect">
              <a:avLst/>
            </a:prstGeom>
            <a:noFill/>
            <a:ln w="9525">
              <a:noFill/>
              <a:miter lim="800000"/>
              <a:headEnd/>
              <a:tailEnd/>
            </a:ln>
          </p:spPr>
        </p:pic>
      </p:grpSp>
      <p:sp>
        <p:nvSpPr>
          <p:cNvPr id="6275" name="Text Box 275"/>
          <p:cNvSpPr txBox="1">
            <a:spLocks noChangeArrowheads="1"/>
          </p:cNvSpPr>
          <p:nvPr/>
        </p:nvSpPr>
        <p:spPr bwMode="auto">
          <a:xfrm>
            <a:off x="685800" y="457200"/>
            <a:ext cx="1447800" cy="366713"/>
          </a:xfrm>
          <a:prstGeom prst="rect">
            <a:avLst/>
          </a:prstGeom>
          <a:noFill/>
          <a:ln w="9525">
            <a:noFill/>
            <a:miter lim="800000"/>
            <a:headEnd/>
            <a:tailEnd/>
          </a:ln>
        </p:spPr>
        <p:txBody>
          <a:bodyPr>
            <a:spAutoFit/>
          </a:bodyPr>
          <a:lstStyle/>
          <a:p>
            <a:pPr eaLnBrk="1" hangingPunct="1">
              <a:spcBef>
                <a:spcPct val="50000"/>
              </a:spcBef>
            </a:pPr>
            <a:r>
              <a:rPr lang="en-US"/>
              <a:t> </a:t>
            </a:r>
            <a:r>
              <a:rPr lang="en-US" sz="1600" b="1" i="1"/>
              <a:t>Vui, rộn rã</a:t>
            </a:r>
          </a:p>
        </p:txBody>
      </p:sp>
      <p:sp>
        <p:nvSpPr>
          <p:cNvPr id="8468" name="Text Box 276"/>
          <p:cNvSpPr txBox="1">
            <a:spLocks noChangeArrowheads="1"/>
          </p:cNvSpPr>
          <p:nvPr/>
        </p:nvSpPr>
        <p:spPr bwMode="auto">
          <a:xfrm>
            <a:off x="1143000" y="3810000"/>
            <a:ext cx="762000" cy="366713"/>
          </a:xfrm>
          <a:prstGeom prst="rect">
            <a:avLst/>
          </a:prstGeom>
          <a:noFill/>
          <a:ln w="9525">
            <a:noFill/>
            <a:miter lim="800000"/>
            <a:headEnd/>
            <a:tailEnd/>
          </a:ln>
        </p:spPr>
        <p:txBody>
          <a:bodyPr>
            <a:spAutoFit/>
          </a:bodyPr>
          <a:lstStyle/>
          <a:p>
            <a:pPr eaLnBrk="1" hangingPunct="1">
              <a:spcBef>
                <a:spcPct val="50000"/>
              </a:spcBef>
            </a:pPr>
            <a:r>
              <a:rPr lang="en-US"/>
              <a:t>mở</a:t>
            </a:r>
          </a:p>
        </p:txBody>
      </p:sp>
      <p:pic>
        <p:nvPicPr>
          <p:cNvPr id="8469" name="h1.wma">
            <a:hlinkClick r:id="" action="ppaction://media"/>
          </p:cNvPr>
          <p:cNvPicPr>
            <a:picLocks noRot="1" noChangeAspect="1" noChangeArrowheads="1"/>
          </p:cNvPicPr>
          <p:nvPr>
            <a:audioFile r:link="rId1"/>
          </p:nvPr>
        </p:nvPicPr>
        <p:blipFill>
          <a:blip r:embed="rId15"/>
          <a:srcRect/>
          <a:stretch>
            <a:fillRect/>
          </a:stretch>
        </p:blipFill>
        <p:spPr bwMode="auto">
          <a:xfrm>
            <a:off x="8839200" y="6553200"/>
            <a:ext cx="304800" cy="304800"/>
          </a:xfrm>
          <a:prstGeom prst="rect">
            <a:avLst/>
          </a:prstGeom>
          <a:noFill/>
          <a:ln w="9525">
            <a:noFill/>
            <a:miter lim="800000"/>
            <a:headEnd/>
            <a:tailEnd/>
          </a:ln>
        </p:spPr>
      </p:pic>
      <p:sp>
        <p:nvSpPr>
          <p:cNvPr id="8470" name="Text Box 278"/>
          <p:cNvSpPr txBox="1">
            <a:spLocks noChangeArrowheads="1"/>
          </p:cNvSpPr>
          <p:nvPr/>
        </p:nvSpPr>
        <p:spPr bwMode="auto">
          <a:xfrm>
            <a:off x="3546475" y="6381750"/>
            <a:ext cx="1028700" cy="366713"/>
          </a:xfrm>
          <a:prstGeom prst="rect">
            <a:avLst/>
          </a:prstGeom>
          <a:noFill/>
          <a:ln w="9525">
            <a:noFill/>
            <a:miter lim="800000"/>
            <a:headEnd/>
            <a:tailEnd/>
          </a:ln>
        </p:spPr>
        <p:txBody>
          <a:bodyPr>
            <a:spAutoFit/>
          </a:bodyPr>
          <a:lstStyle/>
          <a:p>
            <a:pPr eaLnBrk="1" hangingPunct="1">
              <a:spcBef>
                <a:spcPct val="50000"/>
              </a:spcBef>
            </a:pPr>
            <a:r>
              <a:rPr lang="en-US"/>
              <a:t>nhanh.)</a:t>
            </a:r>
          </a:p>
        </p:txBody>
      </p:sp>
      <p:pic>
        <p:nvPicPr>
          <p:cNvPr id="8471" name="Tren ngua ta phi  nhanh.mp3">
            <a:hlinkClick r:id="" action="ppaction://media"/>
          </p:cNvPr>
          <p:cNvPicPr>
            <a:picLocks noRot="1" noChangeAspect="1" noChangeArrowheads="1"/>
          </p:cNvPicPr>
          <p:nvPr>
            <a:audioFile r:link="rId2"/>
          </p:nvPr>
        </p:nvPicPr>
        <p:blipFill>
          <a:blip r:embed="rId15"/>
          <a:srcRect/>
          <a:stretch>
            <a:fillRect/>
          </a:stretch>
        </p:blipFill>
        <p:spPr bwMode="auto">
          <a:xfrm>
            <a:off x="4419600" y="32766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8439"/>
                                        </p:tgtEl>
                                        <p:attrNameLst>
                                          <p:attrName>style.color</p:attrName>
                                        </p:attrNameLst>
                                      </p:cBhvr>
                                      <p:to>
                                        <a:srgbClr val="0066FF"/>
                                      </p:to>
                                    </p:animClr>
                                  </p:childTnLst>
                                </p:cTn>
                              </p:par>
                              <p:par>
                                <p:cTn id="7" presetID="3" presetClass="emph" presetSubtype="2" fill="hold" grpId="0" nodeType="withEffect">
                                  <p:stCondLst>
                                    <p:cond delay="0"/>
                                  </p:stCondLst>
                                  <p:childTnLst>
                                    <p:animClr clrSpc="rgb" dir="cw">
                                      <p:cBhvr override="childStyle">
                                        <p:cTn id="8" dur="500" fill="hold"/>
                                        <p:tgtEl>
                                          <p:spTgt spid="8245"/>
                                        </p:tgtEl>
                                        <p:attrNameLst>
                                          <p:attrName>style.color</p:attrName>
                                        </p:attrNameLst>
                                      </p:cBhvr>
                                      <p:to>
                                        <a:srgbClr val="0066FF"/>
                                      </p:to>
                                    </p:animClr>
                                  </p:childTnLst>
                                </p:cTn>
                              </p:par>
                              <p:par>
                                <p:cTn id="9" presetID="3" presetClass="emph" presetSubtype="2" fill="hold" grpId="0" nodeType="withEffect">
                                  <p:stCondLst>
                                    <p:cond delay="0"/>
                                  </p:stCondLst>
                                  <p:childTnLst>
                                    <p:animClr clrSpc="rgb" dir="cw">
                                      <p:cBhvr override="childStyle">
                                        <p:cTn id="10" dur="500" fill="hold"/>
                                        <p:tgtEl>
                                          <p:spTgt spid="8244"/>
                                        </p:tgtEl>
                                        <p:attrNameLst>
                                          <p:attrName>style.color</p:attrName>
                                        </p:attrNameLst>
                                      </p:cBhvr>
                                      <p:to>
                                        <a:srgbClr val="0066FF"/>
                                      </p:to>
                                    </p:animClr>
                                  </p:childTnLst>
                                </p:cTn>
                              </p:par>
                              <p:par>
                                <p:cTn id="11" presetID="3" presetClass="emph" presetSubtype="2" fill="hold" grpId="0" nodeType="withEffect">
                                  <p:stCondLst>
                                    <p:cond delay="0"/>
                                  </p:stCondLst>
                                  <p:childTnLst>
                                    <p:animClr clrSpc="rgb" dir="cw">
                                      <p:cBhvr override="childStyle">
                                        <p:cTn id="12" dur="500" fill="hold"/>
                                        <p:tgtEl>
                                          <p:spTgt spid="8243"/>
                                        </p:tgtEl>
                                        <p:attrNameLst>
                                          <p:attrName>style.color</p:attrName>
                                        </p:attrNameLst>
                                      </p:cBhvr>
                                      <p:to>
                                        <a:srgbClr val="0066FF"/>
                                      </p:to>
                                    </p:animClr>
                                  </p:childTnLst>
                                </p:cTn>
                              </p:par>
                              <p:par>
                                <p:cTn id="13" presetID="3" presetClass="emph" presetSubtype="2" fill="hold" grpId="0" nodeType="withEffect">
                                  <p:stCondLst>
                                    <p:cond delay="0"/>
                                  </p:stCondLst>
                                  <p:childTnLst>
                                    <p:animClr clrSpc="rgb" dir="cw">
                                      <p:cBhvr override="childStyle">
                                        <p:cTn id="14" dur="500" fill="hold"/>
                                        <p:tgtEl>
                                          <p:spTgt spid="8242"/>
                                        </p:tgtEl>
                                        <p:attrNameLst>
                                          <p:attrName>style.color</p:attrName>
                                        </p:attrNameLst>
                                      </p:cBhvr>
                                      <p:to>
                                        <a:srgbClr val="0066FF"/>
                                      </p:to>
                                    </p:animClr>
                                  </p:childTnLst>
                                </p:cTn>
                              </p:par>
                              <p:par>
                                <p:cTn id="15" presetID="3" presetClass="emph" presetSubtype="2" fill="hold" grpId="0" nodeType="withEffect">
                                  <p:stCondLst>
                                    <p:cond delay="0"/>
                                  </p:stCondLst>
                                  <p:childTnLst>
                                    <p:animClr clrSpc="rgb" dir="cw">
                                      <p:cBhvr override="childStyle">
                                        <p:cTn id="16" dur="500" fill="hold"/>
                                        <p:tgtEl>
                                          <p:spTgt spid="8241"/>
                                        </p:tgtEl>
                                        <p:attrNameLst>
                                          <p:attrName>style.color</p:attrName>
                                        </p:attrNameLst>
                                      </p:cBhvr>
                                      <p:to>
                                        <a:srgbClr val="0066FF"/>
                                      </p:to>
                                    </p:animClr>
                                  </p:childTnLst>
                                </p:cTn>
                              </p:par>
                              <p:par>
                                <p:cTn id="17" presetID="3" presetClass="emph" presetSubtype="2" fill="hold" grpId="0" nodeType="withEffect">
                                  <p:stCondLst>
                                    <p:cond delay="0"/>
                                  </p:stCondLst>
                                  <p:childTnLst>
                                    <p:animClr clrSpc="rgb" dir="cw">
                                      <p:cBhvr override="childStyle">
                                        <p:cTn id="18" dur="500" fill="hold"/>
                                        <p:tgtEl>
                                          <p:spTgt spid="8240"/>
                                        </p:tgtEl>
                                        <p:attrNameLst>
                                          <p:attrName>style.color</p:attrName>
                                        </p:attrNameLst>
                                      </p:cBhvr>
                                      <p:to>
                                        <a:srgbClr val="0066FF"/>
                                      </p:to>
                                    </p:animClr>
                                  </p:childTnLst>
                                </p:cTn>
                              </p:par>
                              <p:par>
                                <p:cTn id="19" presetID="3" presetClass="emph" presetSubtype="2" fill="hold" grpId="0" nodeType="withEffect">
                                  <p:stCondLst>
                                    <p:cond delay="0"/>
                                  </p:stCondLst>
                                  <p:childTnLst>
                                    <p:animClr clrSpc="rgb" dir="cw">
                                      <p:cBhvr override="childStyle">
                                        <p:cTn id="20" dur="500" fill="hold"/>
                                        <p:tgtEl>
                                          <p:spTgt spid="8239"/>
                                        </p:tgtEl>
                                        <p:attrNameLst>
                                          <p:attrName>style.color</p:attrName>
                                        </p:attrNameLst>
                                      </p:cBhvr>
                                      <p:to>
                                        <a:srgbClr val="0066FF"/>
                                      </p:to>
                                    </p:animClr>
                                  </p:childTnLst>
                                </p:cTn>
                              </p:par>
                              <p:par>
                                <p:cTn id="21" presetID="3" presetClass="emph" presetSubtype="2" fill="hold" grpId="0" nodeType="withEffect">
                                  <p:stCondLst>
                                    <p:cond delay="0"/>
                                  </p:stCondLst>
                                  <p:childTnLst>
                                    <p:animClr clrSpc="rgb" dir="cw">
                                      <p:cBhvr override="childStyle">
                                        <p:cTn id="22" dur="500" fill="hold"/>
                                        <p:tgtEl>
                                          <p:spTgt spid="8238"/>
                                        </p:tgtEl>
                                        <p:attrNameLst>
                                          <p:attrName>style.color</p:attrName>
                                        </p:attrNameLst>
                                      </p:cBhvr>
                                      <p:to>
                                        <a:srgbClr val="0066FF"/>
                                      </p:to>
                                    </p:animClr>
                                  </p:childTnLst>
                                </p:cTn>
                              </p:par>
                              <p:par>
                                <p:cTn id="23" presetID="3" presetClass="emph" presetSubtype="2" fill="hold" grpId="0" nodeType="withEffect">
                                  <p:stCondLst>
                                    <p:cond delay="0"/>
                                  </p:stCondLst>
                                  <p:childTnLst>
                                    <p:animClr clrSpc="rgb" dir="cw">
                                      <p:cBhvr override="childStyle">
                                        <p:cTn id="24" dur="500" fill="hold"/>
                                        <p:tgtEl>
                                          <p:spTgt spid="8440"/>
                                        </p:tgtEl>
                                        <p:attrNameLst>
                                          <p:attrName>style.color</p:attrName>
                                        </p:attrNameLst>
                                      </p:cBhvr>
                                      <p:to>
                                        <a:srgbClr val="0066FF"/>
                                      </p:to>
                                    </p:animClr>
                                  </p:childTnLst>
                                </p:cTn>
                              </p:par>
                              <p:par>
                                <p:cTn id="25" presetID="3" presetClass="emph" presetSubtype="2" fill="hold" grpId="0" nodeType="withEffect">
                                  <p:stCondLst>
                                    <p:cond delay="0"/>
                                  </p:stCondLst>
                                  <p:childTnLst>
                                    <p:animClr clrSpc="rgb" dir="cw">
                                      <p:cBhvr override="childStyle">
                                        <p:cTn id="26" dur="500" fill="hold"/>
                                        <p:tgtEl>
                                          <p:spTgt spid="8441"/>
                                        </p:tgtEl>
                                        <p:attrNameLst>
                                          <p:attrName>style.color</p:attrName>
                                        </p:attrNameLst>
                                      </p:cBhvr>
                                      <p:to>
                                        <a:srgbClr val="0066FF"/>
                                      </p:to>
                                    </p:animClr>
                                  </p:childTnLst>
                                </p:cTn>
                              </p:par>
                              <p:par>
                                <p:cTn id="27" presetID="3" presetClass="emph" presetSubtype="2" fill="hold" grpId="0" nodeType="withEffect">
                                  <p:stCondLst>
                                    <p:cond delay="0"/>
                                  </p:stCondLst>
                                  <p:childTnLst>
                                    <p:animClr clrSpc="rgb" dir="cw">
                                      <p:cBhvr override="childStyle">
                                        <p:cTn id="28" dur="500" fill="hold"/>
                                        <p:tgtEl>
                                          <p:spTgt spid="8442"/>
                                        </p:tgtEl>
                                        <p:attrNameLst>
                                          <p:attrName>style.color</p:attrName>
                                        </p:attrNameLst>
                                      </p:cBhvr>
                                      <p:to>
                                        <a:srgbClr val="0066FF"/>
                                      </p:to>
                                    </p:animClr>
                                  </p:childTnLst>
                                </p:cTn>
                              </p:par>
                              <p:par>
                                <p:cTn id="29" presetID="3" presetClass="emph" presetSubtype="2" fill="hold" grpId="0" nodeType="withEffect">
                                  <p:stCondLst>
                                    <p:cond delay="0"/>
                                  </p:stCondLst>
                                  <p:childTnLst>
                                    <p:animClr clrSpc="rgb" dir="cw">
                                      <p:cBhvr override="childStyle">
                                        <p:cTn id="30" dur="500" fill="hold"/>
                                        <p:tgtEl>
                                          <p:spTgt spid="8443"/>
                                        </p:tgtEl>
                                        <p:attrNameLst>
                                          <p:attrName>style.color</p:attrName>
                                        </p:attrNameLst>
                                      </p:cBhvr>
                                      <p:to>
                                        <a:srgbClr val="0066FF"/>
                                      </p:to>
                                    </p:animClr>
                                  </p:childTnLst>
                                </p:cTn>
                              </p:par>
                              <p:par>
                                <p:cTn id="31" presetID="3" presetClass="emph" presetSubtype="2" fill="hold" grpId="0" nodeType="withEffect">
                                  <p:stCondLst>
                                    <p:cond delay="0"/>
                                  </p:stCondLst>
                                  <p:childTnLst>
                                    <p:animClr clrSpc="rgb" dir="cw">
                                      <p:cBhvr override="childStyle">
                                        <p:cTn id="32" dur="500" fill="hold"/>
                                        <p:tgtEl>
                                          <p:spTgt spid="8231"/>
                                        </p:tgtEl>
                                        <p:attrNameLst>
                                          <p:attrName>style.color</p:attrName>
                                        </p:attrNameLst>
                                      </p:cBhvr>
                                      <p:to>
                                        <a:srgbClr val="0066FF"/>
                                      </p:to>
                                    </p:animClr>
                                  </p:childTnLst>
                                </p:cTn>
                              </p:par>
                              <p:par>
                                <p:cTn id="33" presetID="3" presetClass="emph" presetSubtype="2" fill="hold" grpId="0" nodeType="withEffect">
                                  <p:stCondLst>
                                    <p:cond delay="0"/>
                                  </p:stCondLst>
                                  <p:childTnLst>
                                    <p:animClr clrSpc="rgb" dir="cw">
                                      <p:cBhvr override="childStyle">
                                        <p:cTn id="34" dur="500" fill="hold"/>
                                        <p:tgtEl>
                                          <p:spTgt spid="8232"/>
                                        </p:tgtEl>
                                        <p:attrNameLst>
                                          <p:attrName>style.color</p:attrName>
                                        </p:attrNameLst>
                                      </p:cBhvr>
                                      <p:to>
                                        <a:srgbClr val="0066FF"/>
                                      </p:to>
                                    </p:animClr>
                                  </p:childTnLst>
                                </p:cTn>
                              </p:par>
                              <p:par>
                                <p:cTn id="35" presetID="3" presetClass="emph" presetSubtype="2" fill="hold" grpId="0" nodeType="withEffect">
                                  <p:stCondLst>
                                    <p:cond delay="0"/>
                                  </p:stCondLst>
                                  <p:childTnLst>
                                    <p:animClr clrSpc="rgb" dir="cw">
                                      <p:cBhvr override="childStyle">
                                        <p:cTn id="36" dur="500" fill="hold"/>
                                        <p:tgtEl>
                                          <p:spTgt spid="8233"/>
                                        </p:tgtEl>
                                        <p:attrNameLst>
                                          <p:attrName>style.color</p:attrName>
                                        </p:attrNameLst>
                                      </p:cBhvr>
                                      <p:to>
                                        <a:srgbClr val="0066FF"/>
                                      </p:to>
                                    </p:animClr>
                                  </p:childTnLst>
                                </p:cTn>
                              </p:par>
                              <p:par>
                                <p:cTn id="37" presetID="3" presetClass="emph" presetSubtype="2" fill="hold" grpId="0" nodeType="withEffect">
                                  <p:stCondLst>
                                    <p:cond delay="0"/>
                                  </p:stCondLst>
                                  <p:childTnLst>
                                    <p:animClr clrSpc="rgb" dir="cw">
                                      <p:cBhvr override="childStyle">
                                        <p:cTn id="38" dur="500" fill="hold"/>
                                        <p:tgtEl>
                                          <p:spTgt spid="8234"/>
                                        </p:tgtEl>
                                        <p:attrNameLst>
                                          <p:attrName>style.color</p:attrName>
                                        </p:attrNameLst>
                                      </p:cBhvr>
                                      <p:to>
                                        <a:srgbClr val="0066FF"/>
                                      </p:to>
                                    </p:animClr>
                                  </p:childTnLst>
                                </p:cTn>
                              </p:par>
                              <p:par>
                                <p:cTn id="39" presetID="3" presetClass="emph" presetSubtype="2" fill="hold" grpId="0" nodeType="withEffect">
                                  <p:stCondLst>
                                    <p:cond delay="0"/>
                                  </p:stCondLst>
                                  <p:childTnLst>
                                    <p:animClr clrSpc="rgb" dir="cw">
                                      <p:cBhvr override="childStyle">
                                        <p:cTn id="40" dur="500" fill="hold"/>
                                        <p:tgtEl>
                                          <p:spTgt spid="8235"/>
                                        </p:tgtEl>
                                        <p:attrNameLst>
                                          <p:attrName>style.color</p:attrName>
                                        </p:attrNameLst>
                                      </p:cBhvr>
                                      <p:to>
                                        <a:srgbClr val="0066FF"/>
                                      </p:to>
                                    </p:animClr>
                                  </p:childTnLst>
                                </p:cTn>
                              </p:par>
                              <p:par>
                                <p:cTn id="41" presetID="3" presetClass="emph" presetSubtype="2" fill="hold" grpId="0" nodeType="withEffect">
                                  <p:stCondLst>
                                    <p:cond delay="0"/>
                                  </p:stCondLst>
                                  <p:childTnLst>
                                    <p:animClr clrSpc="rgb" dir="cw">
                                      <p:cBhvr override="childStyle">
                                        <p:cTn id="42" dur="500" fill="hold"/>
                                        <p:tgtEl>
                                          <p:spTgt spid="8236"/>
                                        </p:tgtEl>
                                        <p:attrNameLst>
                                          <p:attrName>style.color</p:attrName>
                                        </p:attrNameLst>
                                      </p:cBhvr>
                                      <p:to>
                                        <a:srgbClr val="0066FF"/>
                                      </p:to>
                                    </p:animClr>
                                  </p:childTnLst>
                                </p:cTn>
                              </p:par>
                              <p:par>
                                <p:cTn id="43" presetID="3" presetClass="emph" presetSubtype="2" fill="hold" grpId="0" nodeType="withEffect">
                                  <p:stCondLst>
                                    <p:cond delay="0"/>
                                  </p:stCondLst>
                                  <p:childTnLst>
                                    <p:animClr clrSpc="rgb" dir="cw">
                                      <p:cBhvr override="childStyle">
                                        <p:cTn id="44" dur="500" fill="hold"/>
                                        <p:tgtEl>
                                          <p:spTgt spid="8237"/>
                                        </p:tgtEl>
                                        <p:attrNameLst>
                                          <p:attrName>style.color</p:attrName>
                                        </p:attrNameLst>
                                      </p:cBhvr>
                                      <p:to>
                                        <a:srgbClr val="0066FF"/>
                                      </p:to>
                                    </p:animClr>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mph" presetSubtype="2" fill="hold" grpId="0" nodeType="clickEffect">
                                  <p:stCondLst>
                                    <p:cond delay="0"/>
                                  </p:stCondLst>
                                  <p:childTnLst>
                                    <p:animClr clrSpc="rgb" dir="cw">
                                      <p:cBhvr override="childStyle">
                                        <p:cTn id="48" dur="500" fill="hold"/>
                                        <p:tgtEl>
                                          <p:spTgt spid="8246"/>
                                        </p:tgtEl>
                                        <p:attrNameLst>
                                          <p:attrName>style.color</p:attrName>
                                        </p:attrNameLst>
                                      </p:cBhvr>
                                      <p:to>
                                        <a:srgbClr val="FF6600"/>
                                      </p:to>
                                    </p:animClr>
                                  </p:childTnLst>
                                </p:cTn>
                              </p:par>
                              <p:par>
                                <p:cTn id="49" presetID="3" presetClass="emph" presetSubtype="2" fill="hold" grpId="0" nodeType="withEffect">
                                  <p:stCondLst>
                                    <p:cond delay="0"/>
                                  </p:stCondLst>
                                  <p:childTnLst>
                                    <p:animClr clrSpc="rgb" dir="cw">
                                      <p:cBhvr override="childStyle">
                                        <p:cTn id="50" dur="500" fill="hold"/>
                                        <p:tgtEl>
                                          <p:spTgt spid="8247"/>
                                        </p:tgtEl>
                                        <p:attrNameLst>
                                          <p:attrName>style.color</p:attrName>
                                        </p:attrNameLst>
                                      </p:cBhvr>
                                      <p:to>
                                        <a:srgbClr val="FF6600"/>
                                      </p:to>
                                    </p:animClr>
                                  </p:childTnLst>
                                </p:cTn>
                              </p:par>
                              <p:par>
                                <p:cTn id="51" presetID="3" presetClass="emph" presetSubtype="2" fill="hold" grpId="0" nodeType="withEffect">
                                  <p:stCondLst>
                                    <p:cond delay="0"/>
                                  </p:stCondLst>
                                  <p:childTnLst>
                                    <p:animClr clrSpc="rgb" dir="cw">
                                      <p:cBhvr override="childStyle">
                                        <p:cTn id="52" dur="500" fill="hold"/>
                                        <p:tgtEl>
                                          <p:spTgt spid="8248"/>
                                        </p:tgtEl>
                                        <p:attrNameLst>
                                          <p:attrName>style.color</p:attrName>
                                        </p:attrNameLst>
                                      </p:cBhvr>
                                      <p:to>
                                        <a:srgbClr val="FF6600"/>
                                      </p:to>
                                    </p:animClr>
                                  </p:childTnLst>
                                </p:cTn>
                              </p:par>
                              <p:par>
                                <p:cTn id="53" presetID="3" presetClass="emph" presetSubtype="2" fill="hold" grpId="0" nodeType="withEffect">
                                  <p:stCondLst>
                                    <p:cond delay="0"/>
                                  </p:stCondLst>
                                  <p:childTnLst>
                                    <p:animClr clrSpc="rgb" dir="cw">
                                      <p:cBhvr override="childStyle">
                                        <p:cTn id="54" dur="500" fill="hold"/>
                                        <p:tgtEl>
                                          <p:spTgt spid="8250"/>
                                        </p:tgtEl>
                                        <p:attrNameLst>
                                          <p:attrName>style.color</p:attrName>
                                        </p:attrNameLst>
                                      </p:cBhvr>
                                      <p:to>
                                        <a:srgbClr val="FF6600"/>
                                      </p:to>
                                    </p:animClr>
                                  </p:childTnLst>
                                </p:cTn>
                              </p:par>
                              <p:par>
                                <p:cTn id="55" presetID="3" presetClass="emph" presetSubtype="2" fill="hold" grpId="0" nodeType="withEffect">
                                  <p:stCondLst>
                                    <p:cond delay="0"/>
                                  </p:stCondLst>
                                  <p:childTnLst>
                                    <p:animClr clrSpc="rgb" dir="cw">
                                      <p:cBhvr override="childStyle">
                                        <p:cTn id="56" dur="500" fill="hold"/>
                                        <p:tgtEl>
                                          <p:spTgt spid="8251"/>
                                        </p:tgtEl>
                                        <p:attrNameLst>
                                          <p:attrName>style.color</p:attrName>
                                        </p:attrNameLst>
                                      </p:cBhvr>
                                      <p:to>
                                        <a:srgbClr val="FF6600"/>
                                      </p:to>
                                    </p:animClr>
                                  </p:childTnLst>
                                </p:cTn>
                              </p:par>
                              <p:par>
                                <p:cTn id="57" presetID="3" presetClass="emph" presetSubtype="2" fill="hold" grpId="0" nodeType="withEffect">
                                  <p:stCondLst>
                                    <p:cond delay="0"/>
                                  </p:stCondLst>
                                  <p:childTnLst>
                                    <p:animClr clrSpc="rgb" dir="cw">
                                      <p:cBhvr override="childStyle">
                                        <p:cTn id="58" dur="500" fill="hold"/>
                                        <p:tgtEl>
                                          <p:spTgt spid="8252"/>
                                        </p:tgtEl>
                                        <p:attrNameLst>
                                          <p:attrName>style.color</p:attrName>
                                        </p:attrNameLst>
                                      </p:cBhvr>
                                      <p:to>
                                        <a:srgbClr val="FF6600"/>
                                      </p:to>
                                    </p:animClr>
                                  </p:childTnLst>
                                </p:cTn>
                              </p:par>
                              <p:par>
                                <p:cTn id="59" presetID="3" presetClass="emph" presetSubtype="2" fill="hold" grpId="0" nodeType="withEffect">
                                  <p:stCondLst>
                                    <p:cond delay="0"/>
                                  </p:stCondLst>
                                  <p:childTnLst>
                                    <p:animClr clrSpc="rgb" dir="cw">
                                      <p:cBhvr override="childStyle">
                                        <p:cTn id="60" dur="500" fill="hold"/>
                                        <p:tgtEl>
                                          <p:spTgt spid="8318"/>
                                        </p:tgtEl>
                                        <p:attrNameLst>
                                          <p:attrName>style.color</p:attrName>
                                        </p:attrNameLst>
                                      </p:cBhvr>
                                      <p:to>
                                        <a:srgbClr val="FF6600"/>
                                      </p:to>
                                    </p:animClr>
                                  </p:childTnLst>
                                </p:cTn>
                              </p:par>
                              <p:par>
                                <p:cTn id="61" presetID="3" presetClass="emph" presetSubtype="2" fill="hold" grpId="0" nodeType="withEffect">
                                  <p:stCondLst>
                                    <p:cond delay="0"/>
                                  </p:stCondLst>
                                  <p:childTnLst>
                                    <p:animClr clrSpc="rgb" dir="cw">
                                      <p:cBhvr override="childStyle">
                                        <p:cTn id="62" dur="500" fill="hold"/>
                                        <p:tgtEl>
                                          <p:spTgt spid="8253"/>
                                        </p:tgtEl>
                                        <p:attrNameLst>
                                          <p:attrName>style.color</p:attrName>
                                        </p:attrNameLst>
                                      </p:cBhvr>
                                      <p:to>
                                        <a:srgbClr val="FF6600"/>
                                      </p:to>
                                    </p:animClr>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mph" presetSubtype="2" fill="hold" grpId="0" nodeType="clickEffect">
                                  <p:stCondLst>
                                    <p:cond delay="0"/>
                                  </p:stCondLst>
                                  <p:childTnLst>
                                    <p:animClr clrSpc="rgb" dir="cw">
                                      <p:cBhvr override="childStyle">
                                        <p:cTn id="66" dur="500" fill="hold"/>
                                        <p:tgtEl>
                                          <p:spTgt spid="8254"/>
                                        </p:tgtEl>
                                        <p:attrNameLst>
                                          <p:attrName>style.color</p:attrName>
                                        </p:attrNameLst>
                                      </p:cBhvr>
                                      <p:to>
                                        <a:srgbClr val="0066FF"/>
                                      </p:to>
                                    </p:animClr>
                                  </p:childTnLst>
                                </p:cTn>
                              </p:par>
                              <p:par>
                                <p:cTn id="67" presetID="3" presetClass="emph" presetSubtype="2" fill="hold" grpId="0" nodeType="withEffect">
                                  <p:stCondLst>
                                    <p:cond delay="0"/>
                                  </p:stCondLst>
                                  <p:childTnLst>
                                    <p:animClr clrSpc="rgb" dir="cw">
                                      <p:cBhvr override="childStyle">
                                        <p:cTn id="68" dur="500" fill="hold"/>
                                        <p:tgtEl>
                                          <p:spTgt spid="8255"/>
                                        </p:tgtEl>
                                        <p:attrNameLst>
                                          <p:attrName>style.color</p:attrName>
                                        </p:attrNameLst>
                                      </p:cBhvr>
                                      <p:to>
                                        <a:srgbClr val="0066FF"/>
                                      </p:to>
                                    </p:animClr>
                                  </p:childTnLst>
                                </p:cTn>
                              </p:par>
                              <p:par>
                                <p:cTn id="69" presetID="3" presetClass="emph" presetSubtype="2" fill="hold" grpId="0" nodeType="withEffect">
                                  <p:stCondLst>
                                    <p:cond delay="0"/>
                                  </p:stCondLst>
                                  <p:childTnLst>
                                    <p:animClr clrSpc="rgb" dir="cw">
                                      <p:cBhvr override="childStyle">
                                        <p:cTn id="70" dur="500" fill="hold"/>
                                        <p:tgtEl>
                                          <p:spTgt spid="8256"/>
                                        </p:tgtEl>
                                        <p:attrNameLst>
                                          <p:attrName>style.color</p:attrName>
                                        </p:attrNameLst>
                                      </p:cBhvr>
                                      <p:to>
                                        <a:srgbClr val="0066FF"/>
                                      </p:to>
                                    </p:animClr>
                                  </p:childTnLst>
                                </p:cTn>
                              </p:par>
                              <p:par>
                                <p:cTn id="71" presetID="3" presetClass="emph" presetSubtype="2" fill="hold" grpId="0" nodeType="withEffect">
                                  <p:stCondLst>
                                    <p:cond delay="0"/>
                                  </p:stCondLst>
                                  <p:childTnLst>
                                    <p:animClr clrSpc="rgb" dir="cw">
                                      <p:cBhvr override="childStyle">
                                        <p:cTn id="72" dur="500" fill="hold"/>
                                        <p:tgtEl>
                                          <p:spTgt spid="8257"/>
                                        </p:tgtEl>
                                        <p:attrNameLst>
                                          <p:attrName>style.color</p:attrName>
                                        </p:attrNameLst>
                                      </p:cBhvr>
                                      <p:to>
                                        <a:srgbClr val="0066FF"/>
                                      </p:to>
                                    </p:animClr>
                                  </p:childTnLst>
                                </p:cTn>
                              </p:par>
                              <p:par>
                                <p:cTn id="73" presetID="3" presetClass="emph" presetSubtype="2" fill="hold" grpId="0" nodeType="withEffect">
                                  <p:stCondLst>
                                    <p:cond delay="0"/>
                                  </p:stCondLst>
                                  <p:childTnLst>
                                    <p:animClr clrSpc="rgb" dir="cw">
                                      <p:cBhvr override="childStyle">
                                        <p:cTn id="74" dur="500" fill="hold"/>
                                        <p:tgtEl>
                                          <p:spTgt spid="8258"/>
                                        </p:tgtEl>
                                        <p:attrNameLst>
                                          <p:attrName>style.color</p:attrName>
                                        </p:attrNameLst>
                                      </p:cBhvr>
                                      <p:to>
                                        <a:srgbClr val="0066FF"/>
                                      </p:to>
                                    </p:animClr>
                                  </p:childTnLst>
                                </p:cTn>
                              </p:par>
                              <p:par>
                                <p:cTn id="75" presetID="3" presetClass="emph" presetSubtype="2" fill="hold" grpId="0" nodeType="withEffect">
                                  <p:stCondLst>
                                    <p:cond delay="0"/>
                                  </p:stCondLst>
                                  <p:childTnLst>
                                    <p:animClr clrSpc="rgb" dir="cw">
                                      <p:cBhvr override="childStyle">
                                        <p:cTn id="76" dur="500" fill="hold"/>
                                        <p:tgtEl>
                                          <p:spTgt spid="8348"/>
                                        </p:tgtEl>
                                        <p:attrNameLst>
                                          <p:attrName>style.color</p:attrName>
                                        </p:attrNameLst>
                                      </p:cBhvr>
                                      <p:to>
                                        <a:srgbClr val="0066FF"/>
                                      </p:to>
                                    </p:animClr>
                                  </p:childTnLst>
                                </p:cTn>
                              </p:par>
                              <p:par>
                                <p:cTn id="77" presetID="3" presetClass="emph" presetSubtype="2" fill="hold" grpId="0" nodeType="withEffect">
                                  <p:stCondLst>
                                    <p:cond delay="0"/>
                                  </p:stCondLst>
                                  <p:childTnLst>
                                    <p:animClr clrSpc="rgb" dir="cw">
                                      <p:cBhvr override="childStyle">
                                        <p:cTn id="78" dur="500" fill="hold"/>
                                        <p:tgtEl>
                                          <p:spTgt spid="8468"/>
                                        </p:tgtEl>
                                        <p:attrNameLst>
                                          <p:attrName>style.color</p:attrName>
                                        </p:attrNameLst>
                                      </p:cBhvr>
                                      <p:to>
                                        <a:srgbClr val="0066FF"/>
                                      </p:to>
                                    </p:animClr>
                                  </p:childTnLst>
                                </p:cTn>
                              </p:par>
                              <p:par>
                                <p:cTn id="79" presetID="3" presetClass="emph" presetSubtype="2" fill="hold" grpId="0" nodeType="withEffect">
                                  <p:stCondLst>
                                    <p:cond delay="0"/>
                                  </p:stCondLst>
                                  <p:childTnLst>
                                    <p:animClr clrSpc="rgb" dir="cw">
                                      <p:cBhvr override="childStyle">
                                        <p:cTn id="80" dur="500" fill="hold"/>
                                        <p:tgtEl>
                                          <p:spTgt spid="8349"/>
                                        </p:tgtEl>
                                        <p:attrNameLst>
                                          <p:attrName>style.color</p:attrName>
                                        </p:attrNameLst>
                                      </p:cBhvr>
                                      <p:to>
                                        <a:srgbClr val="0066FF"/>
                                      </p:to>
                                    </p:animClr>
                                  </p:childTnLst>
                                </p:cTn>
                              </p:par>
                              <p:par>
                                <p:cTn id="81" presetID="3" presetClass="emph" presetSubtype="2" fill="hold" grpId="0" nodeType="withEffect">
                                  <p:stCondLst>
                                    <p:cond delay="0"/>
                                  </p:stCondLst>
                                  <p:childTnLst>
                                    <p:animClr clrSpc="rgb" dir="cw">
                                      <p:cBhvr override="childStyle">
                                        <p:cTn id="82" dur="500" fill="hold"/>
                                        <p:tgtEl>
                                          <p:spTgt spid="8350"/>
                                        </p:tgtEl>
                                        <p:attrNameLst>
                                          <p:attrName>style.color</p:attrName>
                                        </p:attrNameLst>
                                      </p:cBhvr>
                                      <p:to>
                                        <a:srgbClr val="0066FF"/>
                                      </p:to>
                                    </p:animClr>
                                  </p:childTnLst>
                                </p:cTn>
                              </p:par>
                              <p:par>
                                <p:cTn id="83" presetID="3" presetClass="emph" presetSubtype="2" fill="hold" grpId="0" nodeType="withEffect">
                                  <p:stCondLst>
                                    <p:cond delay="0"/>
                                  </p:stCondLst>
                                  <p:childTnLst>
                                    <p:animClr clrSpc="rgb" dir="cw">
                                      <p:cBhvr override="childStyle">
                                        <p:cTn id="84" dur="500" fill="hold"/>
                                        <p:tgtEl>
                                          <p:spTgt spid="8351"/>
                                        </p:tgtEl>
                                        <p:attrNameLst>
                                          <p:attrName>style.color</p:attrName>
                                        </p:attrNameLst>
                                      </p:cBhvr>
                                      <p:to>
                                        <a:srgbClr val="0066FF"/>
                                      </p:to>
                                    </p:animClr>
                                  </p:childTnLst>
                                </p:cTn>
                              </p:par>
                            </p:childTnLst>
                          </p:cTn>
                        </p:par>
                      </p:childTnLst>
                    </p:cTn>
                  </p:par>
                  <p:par>
                    <p:cTn id="85" fill="hold" nodeType="clickPar">
                      <p:stCondLst>
                        <p:cond delay="indefinite"/>
                      </p:stCondLst>
                      <p:childTnLst>
                        <p:par>
                          <p:cTn id="86" fill="hold" nodeType="withGroup">
                            <p:stCondLst>
                              <p:cond delay="0"/>
                            </p:stCondLst>
                            <p:childTnLst>
                              <p:par>
                                <p:cTn id="87" presetID="3" presetClass="emph" presetSubtype="2" fill="hold" grpId="0" nodeType="clickEffect">
                                  <p:stCondLst>
                                    <p:cond delay="0"/>
                                  </p:stCondLst>
                                  <p:childTnLst>
                                    <p:animClr clrSpc="rgb" dir="cw">
                                      <p:cBhvr override="childStyle">
                                        <p:cTn id="88" dur="500" fill="hold"/>
                                        <p:tgtEl>
                                          <p:spTgt spid="8356"/>
                                        </p:tgtEl>
                                        <p:attrNameLst>
                                          <p:attrName>style.color</p:attrName>
                                        </p:attrNameLst>
                                      </p:cBhvr>
                                      <p:to>
                                        <a:srgbClr val="FF6600"/>
                                      </p:to>
                                    </p:animClr>
                                  </p:childTnLst>
                                </p:cTn>
                              </p:par>
                              <p:par>
                                <p:cTn id="89" presetID="3" presetClass="emph" presetSubtype="2" fill="hold" grpId="0" nodeType="withEffect">
                                  <p:stCondLst>
                                    <p:cond delay="0"/>
                                  </p:stCondLst>
                                  <p:childTnLst>
                                    <p:animClr clrSpc="rgb" dir="cw">
                                      <p:cBhvr override="childStyle">
                                        <p:cTn id="90" dur="500" fill="hold"/>
                                        <p:tgtEl>
                                          <p:spTgt spid="8355"/>
                                        </p:tgtEl>
                                        <p:attrNameLst>
                                          <p:attrName>style.color</p:attrName>
                                        </p:attrNameLst>
                                      </p:cBhvr>
                                      <p:to>
                                        <a:srgbClr val="FF6600"/>
                                      </p:to>
                                    </p:animClr>
                                  </p:childTnLst>
                                </p:cTn>
                              </p:par>
                              <p:par>
                                <p:cTn id="91" presetID="3" presetClass="emph" presetSubtype="2" fill="hold" grpId="0" nodeType="withEffect">
                                  <p:stCondLst>
                                    <p:cond delay="0"/>
                                  </p:stCondLst>
                                  <p:childTnLst>
                                    <p:animClr clrSpc="rgb" dir="cw">
                                      <p:cBhvr override="childStyle">
                                        <p:cTn id="92" dur="500" fill="hold"/>
                                        <p:tgtEl>
                                          <p:spTgt spid="8354"/>
                                        </p:tgtEl>
                                        <p:attrNameLst>
                                          <p:attrName>style.color</p:attrName>
                                        </p:attrNameLst>
                                      </p:cBhvr>
                                      <p:to>
                                        <a:srgbClr val="FF6600"/>
                                      </p:to>
                                    </p:animClr>
                                  </p:childTnLst>
                                </p:cTn>
                              </p:par>
                              <p:par>
                                <p:cTn id="93" presetID="3" presetClass="emph" presetSubtype="2" fill="hold" grpId="0" nodeType="withEffect">
                                  <p:stCondLst>
                                    <p:cond delay="0"/>
                                  </p:stCondLst>
                                  <p:childTnLst>
                                    <p:animClr clrSpc="rgb" dir="cw">
                                      <p:cBhvr override="childStyle">
                                        <p:cTn id="94" dur="500" fill="hold"/>
                                        <p:tgtEl>
                                          <p:spTgt spid="8445"/>
                                        </p:tgtEl>
                                        <p:attrNameLst>
                                          <p:attrName>style.color</p:attrName>
                                        </p:attrNameLst>
                                      </p:cBhvr>
                                      <p:to>
                                        <a:srgbClr val="FF6600"/>
                                      </p:to>
                                    </p:animClr>
                                  </p:childTnLst>
                                </p:cTn>
                              </p:par>
                              <p:par>
                                <p:cTn id="95" presetID="3" presetClass="emph" presetSubtype="2" fill="hold" grpId="0" nodeType="withEffect">
                                  <p:stCondLst>
                                    <p:cond delay="0"/>
                                  </p:stCondLst>
                                  <p:childTnLst>
                                    <p:animClr clrSpc="rgb" dir="cw">
                                      <p:cBhvr override="childStyle">
                                        <p:cTn id="96" dur="500" fill="hold"/>
                                        <p:tgtEl>
                                          <p:spTgt spid="8444"/>
                                        </p:tgtEl>
                                        <p:attrNameLst>
                                          <p:attrName>style.color</p:attrName>
                                        </p:attrNameLst>
                                      </p:cBhvr>
                                      <p:to>
                                        <a:srgbClr val="FF6600"/>
                                      </p:to>
                                    </p:animClr>
                                  </p:childTnLst>
                                </p:cTn>
                              </p:par>
                              <p:par>
                                <p:cTn id="97" presetID="3" presetClass="emph" presetSubtype="2" fill="hold" grpId="0" nodeType="withEffect">
                                  <p:stCondLst>
                                    <p:cond delay="0"/>
                                  </p:stCondLst>
                                  <p:childTnLst>
                                    <p:animClr clrSpc="rgb" dir="cw">
                                      <p:cBhvr override="childStyle">
                                        <p:cTn id="98" dur="500" fill="hold"/>
                                        <p:tgtEl>
                                          <p:spTgt spid="8378"/>
                                        </p:tgtEl>
                                        <p:attrNameLst>
                                          <p:attrName>style.color</p:attrName>
                                        </p:attrNameLst>
                                      </p:cBhvr>
                                      <p:to>
                                        <a:srgbClr val="FF6600"/>
                                      </p:to>
                                    </p:animClr>
                                  </p:childTnLst>
                                </p:cTn>
                              </p:par>
                              <p:par>
                                <p:cTn id="99" presetID="3" presetClass="emph" presetSubtype="2" fill="hold" grpId="0" nodeType="withEffect">
                                  <p:stCondLst>
                                    <p:cond delay="0"/>
                                  </p:stCondLst>
                                  <p:childTnLst>
                                    <p:animClr clrSpc="rgb" dir="cw">
                                      <p:cBhvr override="childStyle">
                                        <p:cTn id="100" dur="500" fill="hold"/>
                                        <p:tgtEl>
                                          <p:spTgt spid="8379"/>
                                        </p:tgtEl>
                                        <p:attrNameLst>
                                          <p:attrName>style.color</p:attrName>
                                        </p:attrNameLst>
                                      </p:cBhvr>
                                      <p:to>
                                        <a:srgbClr val="FF6600"/>
                                      </p:to>
                                    </p:animClr>
                                  </p:childTnLst>
                                </p:cTn>
                              </p:par>
                              <p:par>
                                <p:cTn id="101" presetID="3" presetClass="emph" presetSubtype="2" fill="hold" grpId="0" nodeType="withEffect">
                                  <p:stCondLst>
                                    <p:cond delay="0"/>
                                  </p:stCondLst>
                                  <p:childTnLst>
                                    <p:animClr clrSpc="rgb" dir="cw">
                                      <p:cBhvr override="childStyle">
                                        <p:cTn id="102" dur="500" fill="hold"/>
                                        <p:tgtEl>
                                          <p:spTgt spid="8380"/>
                                        </p:tgtEl>
                                        <p:attrNameLst>
                                          <p:attrName>style.color</p:attrName>
                                        </p:attrNameLst>
                                      </p:cBhvr>
                                      <p:to>
                                        <a:srgbClr val="FF6600"/>
                                      </p:to>
                                    </p:animClr>
                                  </p:childTnLst>
                                </p:cTn>
                              </p:par>
                              <p:par>
                                <p:cTn id="103" presetID="3" presetClass="emph" presetSubtype="2" fill="hold" grpId="0" nodeType="withEffect">
                                  <p:stCondLst>
                                    <p:cond delay="0"/>
                                  </p:stCondLst>
                                  <p:childTnLst>
                                    <p:animClr clrSpc="rgb" dir="cw">
                                      <p:cBhvr override="childStyle">
                                        <p:cTn id="104" dur="500" fill="hold"/>
                                        <p:tgtEl>
                                          <p:spTgt spid="8381"/>
                                        </p:tgtEl>
                                        <p:attrNameLst>
                                          <p:attrName>style.color</p:attrName>
                                        </p:attrNameLst>
                                      </p:cBhvr>
                                      <p:to>
                                        <a:srgbClr val="FF6600"/>
                                      </p:to>
                                    </p:animClr>
                                  </p:childTnLst>
                                </p:cTn>
                              </p:par>
                              <p:par>
                                <p:cTn id="105" presetID="3" presetClass="emph" presetSubtype="2" fill="hold" grpId="0" nodeType="withEffect">
                                  <p:stCondLst>
                                    <p:cond delay="0"/>
                                  </p:stCondLst>
                                  <p:childTnLst>
                                    <p:animClr clrSpc="rgb" dir="cw">
                                      <p:cBhvr override="childStyle">
                                        <p:cTn id="106" dur="500" fill="hold"/>
                                        <p:tgtEl>
                                          <p:spTgt spid="8387"/>
                                        </p:tgtEl>
                                        <p:attrNameLst>
                                          <p:attrName>style.color</p:attrName>
                                        </p:attrNameLst>
                                      </p:cBhvr>
                                      <p:to>
                                        <a:srgbClr val="FF6600"/>
                                      </p:to>
                                    </p:animClr>
                                  </p:childTnLst>
                                </p:cTn>
                              </p:par>
                            </p:childTnLst>
                          </p:cTn>
                        </p:par>
                      </p:childTnLst>
                    </p:cTn>
                  </p:par>
                  <p:par>
                    <p:cTn id="107" fill="hold" nodeType="clickPar">
                      <p:stCondLst>
                        <p:cond delay="indefinite"/>
                      </p:stCondLst>
                      <p:childTnLst>
                        <p:par>
                          <p:cTn id="108" fill="hold" nodeType="withGroup">
                            <p:stCondLst>
                              <p:cond delay="0"/>
                            </p:stCondLst>
                            <p:childTnLst>
                              <p:par>
                                <p:cTn id="109" presetID="3" presetClass="emph" presetSubtype="2" fill="hold" grpId="0" nodeType="clickEffect">
                                  <p:stCondLst>
                                    <p:cond delay="0"/>
                                  </p:stCondLst>
                                  <p:childTnLst>
                                    <p:animClr clrSpc="rgb" dir="cw">
                                      <p:cBhvr override="childStyle">
                                        <p:cTn id="110" dur="500" fill="hold"/>
                                        <p:tgtEl>
                                          <p:spTgt spid="8383"/>
                                        </p:tgtEl>
                                        <p:attrNameLst>
                                          <p:attrName>style.color</p:attrName>
                                        </p:attrNameLst>
                                      </p:cBhvr>
                                      <p:to>
                                        <a:srgbClr val="0066FF"/>
                                      </p:to>
                                    </p:animClr>
                                  </p:childTnLst>
                                </p:cTn>
                              </p:par>
                              <p:par>
                                <p:cTn id="111" presetID="3" presetClass="emph" presetSubtype="2" fill="hold" grpId="0" nodeType="withEffect">
                                  <p:stCondLst>
                                    <p:cond delay="0"/>
                                  </p:stCondLst>
                                  <p:childTnLst>
                                    <p:animClr clrSpc="rgb" dir="cw">
                                      <p:cBhvr override="childStyle">
                                        <p:cTn id="112" dur="500" fill="hold"/>
                                        <p:tgtEl>
                                          <p:spTgt spid="8384"/>
                                        </p:tgtEl>
                                        <p:attrNameLst>
                                          <p:attrName>style.color</p:attrName>
                                        </p:attrNameLst>
                                      </p:cBhvr>
                                      <p:to>
                                        <a:srgbClr val="0066FF"/>
                                      </p:to>
                                    </p:animClr>
                                  </p:childTnLst>
                                </p:cTn>
                              </p:par>
                              <p:par>
                                <p:cTn id="113" presetID="3" presetClass="emph" presetSubtype="2" fill="hold" grpId="0" nodeType="withEffect">
                                  <p:stCondLst>
                                    <p:cond delay="0"/>
                                  </p:stCondLst>
                                  <p:childTnLst>
                                    <p:animClr clrSpc="rgb" dir="cw">
                                      <p:cBhvr override="childStyle">
                                        <p:cTn id="114" dur="500" fill="hold"/>
                                        <p:tgtEl>
                                          <p:spTgt spid="8385"/>
                                        </p:tgtEl>
                                        <p:attrNameLst>
                                          <p:attrName>style.color</p:attrName>
                                        </p:attrNameLst>
                                      </p:cBhvr>
                                      <p:to>
                                        <a:srgbClr val="0066FF"/>
                                      </p:to>
                                    </p:animClr>
                                  </p:childTnLst>
                                </p:cTn>
                              </p:par>
                              <p:par>
                                <p:cTn id="115" presetID="3" presetClass="emph" presetSubtype="2" fill="hold" grpId="0" nodeType="withEffect">
                                  <p:stCondLst>
                                    <p:cond delay="0"/>
                                  </p:stCondLst>
                                  <p:childTnLst>
                                    <p:animClr clrSpc="rgb" dir="cw">
                                      <p:cBhvr override="childStyle">
                                        <p:cTn id="116" dur="500" fill="hold"/>
                                        <p:tgtEl>
                                          <p:spTgt spid="8386"/>
                                        </p:tgtEl>
                                        <p:attrNameLst>
                                          <p:attrName>style.color</p:attrName>
                                        </p:attrNameLst>
                                      </p:cBhvr>
                                      <p:to>
                                        <a:srgbClr val="0066FF"/>
                                      </p:to>
                                    </p:animClr>
                                  </p:childTnLst>
                                </p:cTn>
                              </p:par>
                              <p:par>
                                <p:cTn id="117" presetID="3" presetClass="emph" presetSubtype="2" fill="hold" grpId="0" nodeType="withEffect">
                                  <p:stCondLst>
                                    <p:cond delay="0"/>
                                  </p:stCondLst>
                                  <p:childTnLst>
                                    <p:animClr clrSpc="rgb" dir="cw">
                                      <p:cBhvr override="childStyle">
                                        <p:cTn id="118" dur="500" fill="hold"/>
                                        <p:tgtEl>
                                          <p:spTgt spid="8382"/>
                                        </p:tgtEl>
                                        <p:attrNameLst>
                                          <p:attrName>style.color</p:attrName>
                                        </p:attrNameLst>
                                      </p:cBhvr>
                                      <p:to>
                                        <a:srgbClr val="0066FF"/>
                                      </p:to>
                                    </p:animClr>
                                  </p:childTnLst>
                                </p:cTn>
                              </p:par>
                              <p:par>
                                <p:cTn id="119" presetID="3" presetClass="emph" presetSubtype="2" fill="hold" grpId="0" nodeType="withEffect">
                                  <p:stCondLst>
                                    <p:cond delay="0"/>
                                  </p:stCondLst>
                                  <p:childTnLst>
                                    <p:animClr clrSpc="rgb" dir="cw">
                                      <p:cBhvr override="childStyle">
                                        <p:cTn id="120" dur="500" fill="hold"/>
                                        <p:tgtEl>
                                          <p:spTgt spid="8403"/>
                                        </p:tgtEl>
                                        <p:attrNameLst>
                                          <p:attrName>style.color</p:attrName>
                                        </p:attrNameLst>
                                      </p:cBhvr>
                                      <p:to>
                                        <a:srgbClr val="0066FF"/>
                                      </p:to>
                                    </p:animClr>
                                  </p:childTnLst>
                                </p:cTn>
                              </p:par>
                              <p:par>
                                <p:cTn id="121" presetID="3" presetClass="emph" presetSubtype="2" fill="hold" grpId="0" nodeType="withEffect">
                                  <p:stCondLst>
                                    <p:cond delay="0"/>
                                  </p:stCondLst>
                                  <p:childTnLst>
                                    <p:animClr clrSpc="rgb" dir="cw">
                                      <p:cBhvr override="childStyle">
                                        <p:cTn id="122" dur="500" fill="hold"/>
                                        <p:tgtEl>
                                          <p:spTgt spid="8404"/>
                                        </p:tgtEl>
                                        <p:attrNameLst>
                                          <p:attrName>style.color</p:attrName>
                                        </p:attrNameLst>
                                      </p:cBhvr>
                                      <p:to>
                                        <a:srgbClr val="0066FF"/>
                                      </p:to>
                                    </p:animClr>
                                  </p:childTnLst>
                                </p:cTn>
                              </p:par>
                              <p:par>
                                <p:cTn id="123" presetID="3" presetClass="emph" presetSubtype="2" fill="hold" grpId="0" nodeType="withEffect">
                                  <p:stCondLst>
                                    <p:cond delay="0"/>
                                  </p:stCondLst>
                                  <p:childTnLst>
                                    <p:animClr clrSpc="rgb" dir="cw">
                                      <p:cBhvr override="childStyle">
                                        <p:cTn id="124" dur="500" fill="hold"/>
                                        <p:tgtEl>
                                          <p:spTgt spid="8405"/>
                                        </p:tgtEl>
                                        <p:attrNameLst>
                                          <p:attrName>style.color</p:attrName>
                                        </p:attrNameLst>
                                      </p:cBhvr>
                                      <p:to>
                                        <a:srgbClr val="0066FF"/>
                                      </p:to>
                                    </p:animClr>
                                  </p:childTnLst>
                                </p:cTn>
                              </p:par>
                              <p:par>
                                <p:cTn id="125" presetID="3" presetClass="emph" presetSubtype="2" fill="hold" grpId="0" nodeType="withEffect">
                                  <p:stCondLst>
                                    <p:cond delay="0"/>
                                  </p:stCondLst>
                                  <p:childTnLst>
                                    <p:animClr clrSpc="rgb" dir="cw">
                                      <p:cBhvr override="childStyle">
                                        <p:cTn id="126" dur="500" fill="hold"/>
                                        <p:tgtEl>
                                          <p:spTgt spid="8406"/>
                                        </p:tgtEl>
                                        <p:attrNameLst>
                                          <p:attrName>style.color</p:attrName>
                                        </p:attrNameLst>
                                      </p:cBhvr>
                                      <p:to>
                                        <a:srgbClr val="0066FF"/>
                                      </p:to>
                                    </p:animClr>
                                  </p:childTnLst>
                                </p:cTn>
                              </p:par>
                              <p:par>
                                <p:cTn id="127" presetID="3" presetClass="emph" presetSubtype="2" fill="hold" grpId="0" nodeType="withEffect">
                                  <p:stCondLst>
                                    <p:cond delay="0"/>
                                  </p:stCondLst>
                                  <p:childTnLst>
                                    <p:animClr clrSpc="rgb" dir="cw">
                                      <p:cBhvr override="childStyle">
                                        <p:cTn id="128" dur="500" fill="hold"/>
                                        <p:tgtEl>
                                          <p:spTgt spid="8407"/>
                                        </p:tgtEl>
                                        <p:attrNameLst>
                                          <p:attrName>style.color</p:attrName>
                                        </p:attrNameLst>
                                      </p:cBhvr>
                                      <p:to>
                                        <a:srgbClr val="0066FF"/>
                                      </p:to>
                                    </p:animClr>
                                  </p:childTnLst>
                                </p:cTn>
                              </p:par>
                              <p:par>
                                <p:cTn id="129" presetID="3" presetClass="emph" presetSubtype="2" fill="hold" grpId="0" nodeType="withEffect">
                                  <p:stCondLst>
                                    <p:cond delay="0"/>
                                  </p:stCondLst>
                                  <p:childTnLst>
                                    <p:animClr clrSpc="rgb" dir="cw">
                                      <p:cBhvr override="childStyle">
                                        <p:cTn id="130" dur="500" fill="hold"/>
                                        <p:tgtEl>
                                          <p:spTgt spid="8408"/>
                                        </p:tgtEl>
                                        <p:attrNameLst>
                                          <p:attrName>style.color</p:attrName>
                                        </p:attrNameLst>
                                      </p:cBhvr>
                                      <p:to>
                                        <a:srgbClr val="0066FF"/>
                                      </p:to>
                                    </p:animClr>
                                  </p:childTnLst>
                                </p:cTn>
                              </p:par>
                              <p:par>
                                <p:cTn id="131" presetID="3" presetClass="emph" presetSubtype="2" fill="hold" grpId="0" nodeType="withEffect">
                                  <p:stCondLst>
                                    <p:cond delay="0"/>
                                  </p:stCondLst>
                                  <p:childTnLst>
                                    <p:animClr clrSpc="rgb" dir="cw">
                                      <p:cBhvr override="childStyle">
                                        <p:cTn id="132" dur="500" fill="hold"/>
                                        <p:tgtEl>
                                          <p:spTgt spid="8409"/>
                                        </p:tgtEl>
                                        <p:attrNameLst>
                                          <p:attrName>style.color</p:attrName>
                                        </p:attrNameLst>
                                      </p:cBhvr>
                                      <p:to>
                                        <a:srgbClr val="0066FF"/>
                                      </p:to>
                                    </p:animClr>
                                  </p:childTnLst>
                                </p:cTn>
                              </p:par>
                              <p:par>
                                <p:cTn id="133" presetID="3" presetClass="emph" presetSubtype="2" fill="hold" grpId="0" nodeType="withEffect">
                                  <p:stCondLst>
                                    <p:cond delay="0"/>
                                  </p:stCondLst>
                                  <p:childTnLst>
                                    <p:animClr clrSpc="rgb" dir="cw">
                                      <p:cBhvr override="childStyle">
                                        <p:cTn id="134" dur="500" fill="hold"/>
                                        <p:tgtEl>
                                          <p:spTgt spid="8410"/>
                                        </p:tgtEl>
                                        <p:attrNameLst>
                                          <p:attrName>style.color</p:attrName>
                                        </p:attrNameLst>
                                      </p:cBhvr>
                                      <p:to>
                                        <a:srgbClr val="0066FF"/>
                                      </p:to>
                                    </p:animClr>
                                  </p:childTnLst>
                                </p:cTn>
                              </p:par>
                              <p:par>
                                <p:cTn id="135" presetID="3" presetClass="emph" presetSubtype="2" fill="hold" grpId="0" nodeType="withEffect">
                                  <p:stCondLst>
                                    <p:cond delay="0"/>
                                  </p:stCondLst>
                                  <p:childTnLst>
                                    <p:animClr clrSpc="rgb" dir="cw">
                                      <p:cBhvr override="childStyle">
                                        <p:cTn id="136" dur="500" fill="hold"/>
                                        <p:tgtEl>
                                          <p:spTgt spid="8411"/>
                                        </p:tgtEl>
                                        <p:attrNameLst>
                                          <p:attrName>style.color</p:attrName>
                                        </p:attrNameLst>
                                      </p:cBhvr>
                                      <p:to>
                                        <a:srgbClr val="0066FF"/>
                                      </p:to>
                                    </p:animClr>
                                  </p:childTnLst>
                                </p:cTn>
                              </p:par>
                            </p:childTnLst>
                          </p:cTn>
                        </p:par>
                      </p:childTnLst>
                    </p:cTn>
                  </p:par>
                  <p:par>
                    <p:cTn id="137" fill="hold" nodeType="clickPar">
                      <p:stCondLst>
                        <p:cond delay="indefinite"/>
                      </p:stCondLst>
                      <p:childTnLst>
                        <p:par>
                          <p:cTn id="138" fill="hold" nodeType="withGroup">
                            <p:stCondLst>
                              <p:cond delay="0"/>
                            </p:stCondLst>
                            <p:childTnLst>
                              <p:par>
                                <p:cTn id="139" presetID="3" presetClass="emph" presetSubtype="2" fill="hold" grpId="0" nodeType="clickEffect">
                                  <p:stCondLst>
                                    <p:cond delay="0"/>
                                  </p:stCondLst>
                                  <p:childTnLst>
                                    <p:animClr clrSpc="rgb" dir="cw">
                                      <p:cBhvr override="childStyle">
                                        <p:cTn id="140" dur="500" fill="hold"/>
                                        <p:tgtEl>
                                          <p:spTgt spid="8417"/>
                                        </p:tgtEl>
                                        <p:attrNameLst>
                                          <p:attrName>style.color</p:attrName>
                                        </p:attrNameLst>
                                      </p:cBhvr>
                                      <p:to>
                                        <a:srgbClr val="FF6600"/>
                                      </p:to>
                                    </p:animClr>
                                  </p:childTnLst>
                                </p:cTn>
                              </p:par>
                              <p:par>
                                <p:cTn id="141" presetID="3" presetClass="emph" presetSubtype="2" fill="hold" grpId="0" nodeType="withEffect">
                                  <p:stCondLst>
                                    <p:cond delay="0"/>
                                  </p:stCondLst>
                                  <p:childTnLst>
                                    <p:animClr clrSpc="rgb" dir="cw">
                                      <p:cBhvr override="childStyle">
                                        <p:cTn id="142" dur="500" fill="hold"/>
                                        <p:tgtEl>
                                          <p:spTgt spid="8434"/>
                                        </p:tgtEl>
                                        <p:attrNameLst>
                                          <p:attrName>style.color</p:attrName>
                                        </p:attrNameLst>
                                      </p:cBhvr>
                                      <p:to>
                                        <a:srgbClr val="FF6600"/>
                                      </p:to>
                                    </p:animClr>
                                  </p:childTnLst>
                                </p:cTn>
                              </p:par>
                              <p:par>
                                <p:cTn id="143" presetID="3" presetClass="emph" presetSubtype="2" fill="hold" grpId="0" nodeType="withEffect">
                                  <p:stCondLst>
                                    <p:cond delay="0"/>
                                  </p:stCondLst>
                                  <p:childTnLst>
                                    <p:animClr clrSpc="rgb" dir="cw">
                                      <p:cBhvr override="childStyle">
                                        <p:cTn id="144" dur="500" fill="hold"/>
                                        <p:tgtEl>
                                          <p:spTgt spid="8435"/>
                                        </p:tgtEl>
                                        <p:attrNameLst>
                                          <p:attrName>style.color</p:attrName>
                                        </p:attrNameLst>
                                      </p:cBhvr>
                                      <p:to>
                                        <a:srgbClr val="FF6600"/>
                                      </p:to>
                                    </p:animClr>
                                  </p:childTnLst>
                                </p:cTn>
                              </p:par>
                              <p:par>
                                <p:cTn id="145" presetID="3" presetClass="emph" presetSubtype="2" fill="hold" grpId="0" nodeType="withEffect">
                                  <p:stCondLst>
                                    <p:cond delay="0"/>
                                  </p:stCondLst>
                                  <p:childTnLst>
                                    <p:animClr clrSpc="rgb" dir="cw">
                                      <p:cBhvr override="childStyle">
                                        <p:cTn id="146" dur="500" fill="hold"/>
                                        <p:tgtEl>
                                          <p:spTgt spid="8436"/>
                                        </p:tgtEl>
                                        <p:attrNameLst>
                                          <p:attrName>style.color</p:attrName>
                                        </p:attrNameLst>
                                      </p:cBhvr>
                                      <p:to>
                                        <a:srgbClr val="FF6600"/>
                                      </p:to>
                                    </p:animClr>
                                  </p:childTnLst>
                                </p:cTn>
                              </p:par>
                              <p:par>
                                <p:cTn id="147" presetID="3" presetClass="emph" presetSubtype="2" fill="hold" grpId="0" nodeType="withEffect">
                                  <p:stCondLst>
                                    <p:cond delay="0"/>
                                  </p:stCondLst>
                                  <p:childTnLst>
                                    <p:animClr clrSpc="rgb" dir="cw">
                                      <p:cBhvr override="childStyle">
                                        <p:cTn id="148" dur="500" fill="hold"/>
                                        <p:tgtEl>
                                          <p:spTgt spid="8437"/>
                                        </p:tgtEl>
                                        <p:attrNameLst>
                                          <p:attrName>style.color</p:attrName>
                                        </p:attrNameLst>
                                      </p:cBhvr>
                                      <p:to>
                                        <a:srgbClr val="FF6600"/>
                                      </p:to>
                                    </p:animClr>
                                  </p:childTnLst>
                                </p:cTn>
                              </p:par>
                              <p:par>
                                <p:cTn id="149" presetID="3" presetClass="emph" presetSubtype="2" fill="hold" grpId="0" nodeType="withEffect">
                                  <p:stCondLst>
                                    <p:cond delay="0"/>
                                  </p:stCondLst>
                                  <p:childTnLst>
                                    <p:animClr clrSpc="rgb" dir="cw">
                                      <p:cBhvr override="childStyle">
                                        <p:cTn id="150" dur="500" fill="hold"/>
                                        <p:tgtEl>
                                          <p:spTgt spid="8470"/>
                                        </p:tgtEl>
                                        <p:attrNameLst>
                                          <p:attrName>style.color</p:attrName>
                                        </p:attrNameLst>
                                      </p:cBhvr>
                                      <p:to>
                                        <a:srgbClr val="FF6600"/>
                                      </p:to>
                                    </p:animClr>
                                  </p:childTnLst>
                                </p:cTn>
                              </p:par>
                            </p:childTnLst>
                          </p:cTn>
                        </p:par>
                        <p:par>
                          <p:cTn id="151" fill="hold" nodeType="afterGroup">
                            <p:stCondLst>
                              <p:cond delay="500"/>
                            </p:stCondLst>
                            <p:childTnLst>
                              <p:par>
                                <p:cTn id="152" presetID="1" presetClass="mediacall" presetSubtype="0" fill="hold" nodeType="afterEffect">
                                  <p:stCondLst>
                                    <p:cond delay="0"/>
                                  </p:stCondLst>
                                  <p:childTnLst>
                                    <p:cmd type="call" cmd="playFrom(0.0)">
                                      <p:cBhvr>
                                        <p:cTn id="153" dur="124473" fill="hold"/>
                                        <p:tgtEl>
                                          <p:spTgt spid="8471"/>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4" restart="whenNotActive" fill="hold" evtFilter="cancelBubble" nodeType="interactiveSeq">
                <p:stCondLst>
                  <p:cond evt="onClick" delay="0">
                    <p:tgtEl>
                      <p:spTgt spid="8469"/>
                    </p:tgtEl>
                  </p:cond>
                </p:stCondLst>
                <p:endSync evt="end" delay="0">
                  <p:rtn val="all"/>
                </p:endSync>
                <p:childTnLst>
                  <p:par>
                    <p:cTn id="155" fill="hold" nodeType="clickPar">
                      <p:stCondLst>
                        <p:cond delay="0"/>
                      </p:stCondLst>
                      <p:childTnLst>
                        <p:par>
                          <p:cTn id="156" fill="hold" nodeType="withGroup">
                            <p:stCondLst>
                              <p:cond delay="0"/>
                            </p:stCondLst>
                            <p:childTnLst>
                              <p:par>
                                <p:cTn id="157" presetID="1" presetClass="mediacall" presetSubtype="0" fill="hold" nodeType="clickEffect">
                                  <p:stCondLst>
                                    <p:cond delay="0"/>
                                  </p:stCondLst>
                                  <p:childTnLst>
                                    <p:cmd type="call" cmd="playFrom(0.0)">
                                      <p:cBhvr>
                                        <p:cTn id="158" dur="92297" fill="hold"/>
                                        <p:tgtEl>
                                          <p:spTgt spid="8469"/>
                                        </p:tgtEl>
                                      </p:cBhvr>
                                    </p:cmd>
                                  </p:childTnLst>
                                </p:cTn>
                              </p:par>
                            </p:childTnLst>
                          </p:cTn>
                        </p:par>
                      </p:childTnLst>
                    </p:cTn>
                  </p:par>
                </p:childTnLst>
              </p:cTn>
              <p:nextCondLst>
                <p:cond evt="onClick" delay="0">
                  <p:tgtEl>
                    <p:spTgt spid="8469"/>
                  </p:tgtEl>
                </p:cond>
              </p:nextCondLst>
            </p:seq>
            <p:audio>
              <p:cMediaNode>
                <p:cTn id="159" fill="hold" display="0">
                  <p:stCondLst>
                    <p:cond delay="indefinite"/>
                  </p:stCondLst>
                  <p:endCondLst>
                    <p:cond evt="onNext" delay="0">
                      <p:tgtEl>
                        <p:sldTgt/>
                      </p:tgtEl>
                    </p:cond>
                    <p:cond evt="onPrev" delay="0">
                      <p:tgtEl>
                        <p:sldTgt/>
                      </p:tgtEl>
                    </p:cond>
                    <p:cond evt="onStopAudio" delay="0">
                      <p:tgtEl>
                        <p:sldTgt/>
                      </p:tgtEl>
                    </p:cond>
                  </p:endCondLst>
                </p:cTn>
                <p:tgtEl>
                  <p:spTgt spid="8469"/>
                </p:tgtEl>
              </p:cMediaNode>
            </p:audio>
            <p:audio>
              <p:cMediaNode>
                <p:cTn id="160" fill="hold" display="0">
                  <p:stCondLst>
                    <p:cond delay="indefinite"/>
                  </p:stCondLst>
                  <p:endCondLst>
                    <p:cond evt="onNext" delay="0">
                      <p:tgtEl>
                        <p:sldTgt/>
                      </p:tgtEl>
                    </p:cond>
                    <p:cond evt="onPrev" delay="0">
                      <p:tgtEl>
                        <p:sldTgt/>
                      </p:tgtEl>
                    </p:cond>
                    <p:cond evt="onStopAudio" delay="0">
                      <p:tgtEl>
                        <p:sldTgt/>
                      </p:tgtEl>
                    </p:cond>
                  </p:endCondLst>
                </p:cTn>
                <p:tgtEl>
                  <p:spTgt spid="8471"/>
                </p:tgtEl>
              </p:cMediaNode>
            </p:audio>
          </p:childTnLst>
        </p:cTn>
      </p:par>
    </p:tnLst>
    <p:bldLst>
      <p:bldP spid="8231" grpId="0"/>
      <p:bldP spid="8232" grpId="0"/>
      <p:bldP spid="8233" grpId="0"/>
      <p:bldP spid="8234" grpId="0"/>
      <p:bldP spid="8235" grpId="0"/>
      <p:bldP spid="8236" grpId="0"/>
      <p:bldP spid="8237" grpId="0"/>
      <p:bldP spid="8238" grpId="0"/>
      <p:bldP spid="8239" grpId="0"/>
      <p:bldP spid="8240" grpId="0"/>
      <p:bldP spid="8241" grpId="0"/>
      <p:bldP spid="8242" grpId="0"/>
      <p:bldP spid="8243" grpId="0"/>
      <p:bldP spid="8244" grpId="0"/>
      <p:bldP spid="8245" grpId="0"/>
      <p:bldP spid="8246" grpId="0"/>
      <p:bldP spid="8247" grpId="0"/>
      <p:bldP spid="8248" grpId="0"/>
      <p:bldP spid="8250" grpId="0"/>
      <p:bldP spid="8251" grpId="0"/>
      <p:bldP spid="8252" grpId="0"/>
      <p:bldP spid="8253" grpId="0"/>
      <p:bldP spid="8254" grpId="0"/>
      <p:bldP spid="8255" grpId="0"/>
      <p:bldP spid="8256" grpId="0"/>
      <p:bldP spid="8257" grpId="0"/>
      <p:bldP spid="8258" grpId="0"/>
      <p:bldP spid="8318" grpId="0"/>
      <p:bldP spid="8348" grpId="0"/>
      <p:bldP spid="8349" grpId="0"/>
      <p:bldP spid="8350" grpId="0"/>
      <p:bldP spid="8351" grpId="0"/>
      <p:bldP spid="8354" grpId="0"/>
      <p:bldP spid="8355" grpId="0"/>
      <p:bldP spid="8356" grpId="0"/>
      <p:bldP spid="8378" grpId="0"/>
      <p:bldP spid="8379" grpId="0"/>
      <p:bldP spid="8380" grpId="0"/>
      <p:bldP spid="8381" grpId="0"/>
      <p:bldP spid="8382" grpId="0"/>
      <p:bldP spid="8383" grpId="0"/>
      <p:bldP spid="8384" grpId="0"/>
      <p:bldP spid="8385" grpId="0"/>
      <p:bldP spid="8386" grpId="0"/>
      <p:bldP spid="8387" grpId="0"/>
      <p:bldP spid="8403" grpId="0"/>
      <p:bldP spid="8404" grpId="0"/>
      <p:bldP spid="8405" grpId="0"/>
      <p:bldP spid="8406" grpId="0"/>
      <p:bldP spid="8407" grpId="0"/>
      <p:bldP spid="8408" grpId="0"/>
      <p:bldP spid="8409" grpId="0"/>
      <p:bldP spid="8410" grpId="0"/>
      <p:bldP spid="8411" grpId="0"/>
      <p:bldP spid="8417" grpId="0"/>
      <p:bldP spid="8434" grpId="0"/>
      <p:bldP spid="8435" grpId="0"/>
      <p:bldP spid="8436" grpId="0"/>
      <p:bldP spid="8437" grpId="0"/>
      <p:bldP spid="8439" grpId="0"/>
      <p:bldP spid="8440" grpId="0"/>
      <p:bldP spid="8441" grpId="0"/>
      <p:bldP spid="8442" grpId="0"/>
      <p:bldP spid="8443" grpId="0"/>
      <p:bldP spid="8444" grpId="0"/>
      <p:bldP spid="8445" grpId="0"/>
      <p:bldP spid="8468" grpId="0"/>
      <p:bldP spid="847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FF"/>
            </a:gs>
            <a:gs pos="50000">
              <a:srgbClr val="FFFFCC"/>
            </a:gs>
            <a:gs pos="100000">
              <a:srgbClr val="0066FF"/>
            </a:gs>
          </a:gsLst>
          <a:lin ang="27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2819400" y="4267200"/>
            <a:ext cx="3257550" cy="657225"/>
            <a:chOff x="3072" y="2736"/>
            <a:chExt cx="2052" cy="414"/>
          </a:xfrm>
        </p:grpSpPr>
        <p:sp>
          <p:nvSpPr>
            <p:cNvPr id="9219" name="Oval 3"/>
            <p:cNvSpPr>
              <a:spLocks noChangeArrowheads="1"/>
            </p:cNvSpPr>
            <p:nvPr/>
          </p:nvSpPr>
          <p:spPr bwMode="auto">
            <a:xfrm>
              <a:off x="3072" y="2736"/>
              <a:ext cx="1488" cy="384"/>
            </a:xfrm>
            <a:prstGeom prst="ellipse">
              <a:avLst/>
            </a:prstGeom>
            <a:gradFill rotWithShape="1">
              <a:gsLst>
                <a:gs pos="0">
                  <a:srgbClr val="FFFF00"/>
                </a:gs>
                <a:gs pos="50000">
                  <a:schemeClr val="bg1"/>
                </a:gs>
                <a:gs pos="100000">
                  <a:srgbClr val="FFFF00"/>
                </a:gs>
              </a:gsLst>
              <a:lin ang="5400000" scaled="1"/>
            </a:gradFill>
            <a:ln w="9525">
              <a:solidFill>
                <a:srgbClr val="CC6600"/>
              </a:solidFill>
              <a:round/>
              <a:headEnd/>
              <a:tailEnd/>
            </a:ln>
            <a:effectLst/>
          </p:spPr>
          <p:txBody>
            <a:bodyPr wrap="none" anchor="ctr"/>
            <a:lstStyle/>
            <a:p>
              <a:pPr algn="ctr" eaLnBrk="1" hangingPunct="1">
                <a:defRPr/>
              </a:pPr>
              <a:r>
                <a:rPr lang="en-US" sz="2400" b="1">
                  <a:solidFill>
                    <a:srgbClr val="FF0000"/>
                  </a:solidFill>
                  <a:latin typeface="Arial"/>
                </a:rPr>
                <a:t>Ồ ! Tiếc quá.</a:t>
              </a:r>
            </a:p>
          </p:txBody>
        </p:sp>
        <p:pic>
          <p:nvPicPr>
            <p:cNvPr id="7208" name="Picture 4" descr="1"/>
            <p:cNvPicPr>
              <a:picLocks noChangeAspect="1" noChangeArrowheads="1" noCrop="1"/>
            </p:cNvPicPr>
            <p:nvPr/>
          </p:nvPicPr>
          <p:blipFill>
            <a:blip r:embed="rId6"/>
            <a:srcRect/>
            <a:stretch>
              <a:fillRect/>
            </a:stretch>
          </p:blipFill>
          <p:spPr bwMode="auto">
            <a:xfrm>
              <a:off x="4464" y="2832"/>
              <a:ext cx="660" cy="318"/>
            </a:xfrm>
            <a:prstGeom prst="rect">
              <a:avLst/>
            </a:prstGeom>
            <a:noFill/>
            <a:ln w="9525">
              <a:noFill/>
              <a:miter lim="800000"/>
              <a:headEnd/>
              <a:tailEnd/>
            </a:ln>
          </p:spPr>
        </p:pic>
      </p:grpSp>
      <p:sp>
        <p:nvSpPr>
          <p:cNvPr id="9221" name="Oval 5"/>
          <p:cNvSpPr>
            <a:spLocks noChangeArrowheads="1"/>
          </p:cNvSpPr>
          <p:nvPr/>
        </p:nvSpPr>
        <p:spPr bwMode="auto">
          <a:xfrm>
            <a:off x="3276600" y="5562600"/>
            <a:ext cx="2438400" cy="990600"/>
          </a:xfrm>
          <a:prstGeom prst="ellipse">
            <a:avLst/>
          </a:prstGeom>
          <a:solidFill>
            <a:srgbClr val="FF3300"/>
          </a:solidFill>
          <a:ln w="9525">
            <a:solidFill>
              <a:schemeClr val="tx1"/>
            </a:solidFill>
            <a:round/>
            <a:headEnd/>
            <a:tailEnd/>
          </a:ln>
        </p:spPr>
        <p:txBody>
          <a:bodyPr wrap="none" anchor="ctr"/>
          <a:lstStyle/>
          <a:p>
            <a:pPr eaLnBrk="1" hangingPunct="1"/>
            <a:endParaRPr lang="en-US"/>
          </a:p>
        </p:txBody>
      </p:sp>
      <p:pic>
        <p:nvPicPr>
          <p:cNvPr id="7172" name="Picture 6" descr="TRO CHOI"/>
          <p:cNvPicPr>
            <a:picLocks noChangeAspect="1" noChangeArrowheads="1" noCrop="1"/>
          </p:cNvPicPr>
          <p:nvPr/>
        </p:nvPicPr>
        <p:blipFill>
          <a:blip r:embed="rId7"/>
          <a:srcRect/>
          <a:stretch>
            <a:fillRect/>
          </a:stretch>
        </p:blipFill>
        <p:spPr bwMode="auto">
          <a:xfrm>
            <a:off x="685800" y="381000"/>
            <a:ext cx="8077200" cy="990600"/>
          </a:xfrm>
          <a:prstGeom prst="rect">
            <a:avLst/>
          </a:prstGeom>
          <a:noFill/>
          <a:ln w="9525">
            <a:noFill/>
            <a:miter lim="800000"/>
            <a:headEnd/>
            <a:tailEnd/>
          </a:ln>
        </p:spPr>
      </p:pic>
      <p:pic>
        <p:nvPicPr>
          <p:cNvPr id="9223" name="tada3742.wav">
            <a:hlinkClick r:id="" action="ppaction://media"/>
          </p:cNvPr>
          <p:cNvPicPr>
            <a:picLocks noRot="1" noChangeAspect="1" noChangeArrowheads="1"/>
          </p:cNvPicPr>
          <p:nvPr>
            <a:audioFile r:link="rId1"/>
          </p:nvPr>
        </p:nvPicPr>
        <p:blipFill>
          <a:blip r:embed="rId8"/>
          <a:srcRect/>
          <a:stretch>
            <a:fillRect/>
          </a:stretch>
        </p:blipFill>
        <p:spPr bwMode="auto">
          <a:xfrm>
            <a:off x="609600" y="5943600"/>
            <a:ext cx="304800" cy="304800"/>
          </a:xfrm>
          <a:prstGeom prst="rect">
            <a:avLst/>
          </a:prstGeom>
          <a:noFill/>
          <a:ln w="9525">
            <a:noFill/>
            <a:miter lim="800000"/>
            <a:headEnd/>
            <a:tailEnd/>
          </a:ln>
        </p:spPr>
      </p:pic>
      <p:sp>
        <p:nvSpPr>
          <p:cNvPr id="9224" name="Oval 8"/>
          <p:cNvSpPr>
            <a:spLocks noChangeArrowheads="1"/>
          </p:cNvSpPr>
          <p:nvPr/>
        </p:nvSpPr>
        <p:spPr bwMode="auto">
          <a:xfrm>
            <a:off x="3505200" y="5638800"/>
            <a:ext cx="1981200" cy="838200"/>
          </a:xfrm>
          <a:prstGeom prst="ellipse">
            <a:avLst/>
          </a:prstGeom>
          <a:solidFill>
            <a:srgbClr val="FFFFCC"/>
          </a:solidFill>
          <a:ln w="9525">
            <a:noFill/>
            <a:round/>
            <a:headEnd/>
            <a:tailEnd/>
          </a:ln>
        </p:spPr>
        <p:txBody>
          <a:bodyPr wrap="none" anchor="ctr"/>
          <a:lstStyle/>
          <a:p>
            <a:pPr algn="ctr" eaLnBrk="1" hangingPunct="1"/>
            <a:r>
              <a:rPr lang="en-US" sz="2400" b="1">
                <a:solidFill>
                  <a:srgbClr val="6666FF"/>
                </a:solidFill>
              </a:rPr>
              <a:t>KẾT QUẢ</a:t>
            </a:r>
          </a:p>
        </p:txBody>
      </p:sp>
      <p:sp>
        <p:nvSpPr>
          <p:cNvPr id="7175" name="Rectangle 9"/>
          <p:cNvSpPr>
            <a:spLocks noChangeArrowheads="1"/>
          </p:cNvSpPr>
          <p:nvPr/>
        </p:nvSpPr>
        <p:spPr bwMode="auto">
          <a:xfrm>
            <a:off x="5619750" y="2743200"/>
            <a:ext cx="1009650" cy="762000"/>
          </a:xfrm>
          <a:prstGeom prst="rect">
            <a:avLst/>
          </a:prstGeom>
          <a:gradFill rotWithShape="1">
            <a:gsLst>
              <a:gs pos="0">
                <a:schemeClr val="bg1"/>
              </a:gs>
              <a:gs pos="100000">
                <a:srgbClr val="FF3300"/>
              </a:gs>
            </a:gsLst>
            <a:path path="shape">
              <a:fillToRect l="50000" t="50000" r="50000" b="50000"/>
            </a:path>
          </a:gradFill>
          <a:ln w="9525">
            <a:noFill/>
            <a:miter lim="800000"/>
            <a:headEnd/>
            <a:tailEnd/>
          </a:ln>
          <a:effectLst>
            <a:outerShdw dist="28398" dir="1593903" algn="ctr" rotWithShape="0">
              <a:srgbClr val="CC6600"/>
            </a:outerShdw>
          </a:effectLst>
        </p:spPr>
        <p:txBody>
          <a:bodyPr/>
          <a:lstStyle/>
          <a:p>
            <a:pPr algn="ctr" eaLnBrk="1" hangingPunct="1">
              <a:spcBef>
                <a:spcPct val="20000"/>
              </a:spcBef>
            </a:pPr>
            <a:endParaRPr lang="en-US" sz="2800"/>
          </a:p>
        </p:txBody>
      </p:sp>
      <p:sp>
        <p:nvSpPr>
          <p:cNvPr id="7176" name="Rectangle 10"/>
          <p:cNvSpPr>
            <a:spLocks noChangeArrowheads="1"/>
          </p:cNvSpPr>
          <p:nvPr/>
        </p:nvSpPr>
        <p:spPr bwMode="auto">
          <a:xfrm>
            <a:off x="4610100" y="2743200"/>
            <a:ext cx="1009650" cy="762000"/>
          </a:xfrm>
          <a:prstGeom prst="rect">
            <a:avLst/>
          </a:prstGeom>
          <a:gradFill rotWithShape="1">
            <a:gsLst>
              <a:gs pos="0">
                <a:schemeClr val="bg1"/>
              </a:gs>
              <a:gs pos="100000">
                <a:srgbClr val="FF3300"/>
              </a:gs>
            </a:gsLst>
            <a:path path="shape">
              <a:fillToRect l="50000" t="50000" r="50000" b="50000"/>
            </a:path>
          </a:gradFill>
          <a:ln w="9525">
            <a:noFill/>
            <a:miter lim="800000"/>
            <a:headEnd/>
            <a:tailEnd/>
          </a:ln>
          <a:effectLst>
            <a:outerShdw dist="28398" dir="1593903" algn="ctr" rotWithShape="0">
              <a:srgbClr val="CC6600"/>
            </a:outerShdw>
          </a:effectLst>
        </p:spPr>
        <p:txBody>
          <a:bodyPr/>
          <a:lstStyle/>
          <a:p>
            <a:pPr algn="ctr" eaLnBrk="1" hangingPunct="1">
              <a:spcBef>
                <a:spcPct val="20000"/>
              </a:spcBef>
            </a:pPr>
            <a:endParaRPr lang="en-US" sz="2800"/>
          </a:p>
        </p:txBody>
      </p:sp>
      <p:sp>
        <p:nvSpPr>
          <p:cNvPr id="7177" name="Rectangle 11"/>
          <p:cNvSpPr>
            <a:spLocks noChangeArrowheads="1"/>
          </p:cNvSpPr>
          <p:nvPr/>
        </p:nvSpPr>
        <p:spPr bwMode="auto">
          <a:xfrm>
            <a:off x="3600450" y="2743200"/>
            <a:ext cx="1009650" cy="762000"/>
          </a:xfrm>
          <a:prstGeom prst="rect">
            <a:avLst/>
          </a:prstGeom>
          <a:gradFill rotWithShape="1">
            <a:gsLst>
              <a:gs pos="0">
                <a:schemeClr val="bg1"/>
              </a:gs>
              <a:gs pos="100000">
                <a:srgbClr val="FF3300"/>
              </a:gs>
            </a:gsLst>
            <a:path path="shape">
              <a:fillToRect l="50000" t="50000" r="50000" b="50000"/>
            </a:path>
          </a:gradFill>
          <a:ln w="9525">
            <a:noFill/>
            <a:miter lim="800000"/>
            <a:headEnd/>
            <a:tailEnd/>
          </a:ln>
          <a:effectLst>
            <a:outerShdw dist="28398" dir="1593903" algn="ctr" rotWithShape="0">
              <a:srgbClr val="CC6600"/>
            </a:outerShdw>
          </a:effectLst>
        </p:spPr>
        <p:txBody>
          <a:bodyPr/>
          <a:lstStyle/>
          <a:p>
            <a:pPr algn="ctr" eaLnBrk="1" hangingPunct="1">
              <a:spcBef>
                <a:spcPct val="20000"/>
              </a:spcBef>
            </a:pPr>
            <a:endParaRPr lang="en-US" sz="2800"/>
          </a:p>
        </p:txBody>
      </p:sp>
      <p:sp>
        <p:nvSpPr>
          <p:cNvPr id="7178" name="Rectangle 12"/>
          <p:cNvSpPr>
            <a:spLocks noChangeArrowheads="1"/>
          </p:cNvSpPr>
          <p:nvPr/>
        </p:nvSpPr>
        <p:spPr bwMode="auto">
          <a:xfrm>
            <a:off x="2590800" y="2743200"/>
            <a:ext cx="1009650" cy="762000"/>
          </a:xfrm>
          <a:prstGeom prst="rect">
            <a:avLst/>
          </a:prstGeom>
          <a:gradFill rotWithShape="1">
            <a:gsLst>
              <a:gs pos="0">
                <a:schemeClr val="bg1"/>
              </a:gs>
              <a:gs pos="100000">
                <a:srgbClr val="FF3300"/>
              </a:gs>
            </a:gsLst>
            <a:path path="shape">
              <a:fillToRect l="50000" t="50000" r="50000" b="50000"/>
            </a:path>
          </a:gradFill>
          <a:ln w="9525">
            <a:noFill/>
            <a:miter lim="800000"/>
            <a:headEnd/>
            <a:tailEnd/>
          </a:ln>
        </p:spPr>
        <p:txBody>
          <a:bodyPr/>
          <a:lstStyle/>
          <a:p>
            <a:pPr algn="ctr" eaLnBrk="1" hangingPunct="1">
              <a:spcBef>
                <a:spcPct val="20000"/>
              </a:spcBef>
            </a:pPr>
            <a:endParaRPr lang="en-US" sz="2800"/>
          </a:p>
        </p:txBody>
      </p:sp>
      <p:sp>
        <p:nvSpPr>
          <p:cNvPr id="7179" name="Line 13"/>
          <p:cNvSpPr>
            <a:spLocks noChangeShapeType="1"/>
          </p:cNvSpPr>
          <p:nvPr/>
        </p:nvSpPr>
        <p:spPr bwMode="auto">
          <a:xfrm>
            <a:off x="2590800" y="2743200"/>
            <a:ext cx="4038600" cy="0"/>
          </a:xfrm>
          <a:prstGeom prst="line">
            <a:avLst/>
          </a:prstGeom>
          <a:noFill/>
          <a:ln w="28575" cap="sq">
            <a:solidFill>
              <a:schemeClr val="tx1"/>
            </a:solidFill>
            <a:round/>
            <a:headEnd/>
            <a:tailEnd/>
          </a:ln>
        </p:spPr>
        <p:txBody>
          <a:bodyPr/>
          <a:lstStyle/>
          <a:p>
            <a:endParaRPr lang="en-US"/>
          </a:p>
        </p:txBody>
      </p:sp>
      <p:sp>
        <p:nvSpPr>
          <p:cNvPr id="7180" name="Line 14"/>
          <p:cNvSpPr>
            <a:spLocks noChangeShapeType="1"/>
          </p:cNvSpPr>
          <p:nvPr/>
        </p:nvSpPr>
        <p:spPr bwMode="auto">
          <a:xfrm>
            <a:off x="2590800" y="3505200"/>
            <a:ext cx="4038600" cy="0"/>
          </a:xfrm>
          <a:prstGeom prst="line">
            <a:avLst/>
          </a:prstGeom>
          <a:noFill/>
          <a:ln w="28575" cap="sq">
            <a:solidFill>
              <a:schemeClr val="tx1"/>
            </a:solidFill>
            <a:round/>
            <a:headEnd/>
            <a:tailEnd/>
          </a:ln>
        </p:spPr>
        <p:txBody>
          <a:bodyPr/>
          <a:lstStyle/>
          <a:p>
            <a:endParaRPr lang="en-US"/>
          </a:p>
        </p:txBody>
      </p:sp>
      <p:sp>
        <p:nvSpPr>
          <p:cNvPr id="7181" name="Line 15"/>
          <p:cNvSpPr>
            <a:spLocks noChangeShapeType="1"/>
          </p:cNvSpPr>
          <p:nvPr/>
        </p:nvSpPr>
        <p:spPr bwMode="auto">
          <a:xfrm>
            <a:off x="2590800" y="2743200"/>
            <a:ext cx="0" cy="762000"/>
          </a:xfrm>
          <a:prstGeom prst="line">
            <a:avLst/>
          </a:prstGeom>
          <a:noFill/>
          <a:ln w="28575" cap="sq">
            <a:solidFill>
              <a:schemeClr val="tx1"/>
            </a:solidFill>
            <a:round/>
            <a:headEnd/>
            <a:tailEnd/>
          </a:ln>
        </p:spPr>
        <p:txBody>
          <a:bodyPr/>
          <a:lstStyle/>
          <a:p>
            <a:endParaRPr lang="en-US"/>
          </a:p>
        </p:txBody>
      </p:sp>
      <p:sp>
        <p:nvSpPr>
          <p:cNvPr id="7182" name="Line 16"/>
          <p:cNvSpPr>
            <a:spLocks noChangeShapeType="1"/>
          </p:cNvSpPr>
          <p:nvPr/>
        </p:nvSpPr>
        <p:spPr bwMode="auto">
          <a:xfrm>
            <a:off x="3600450" y="2743200"/>
            <a:ext cx="0" cy="762000"/>
          </a:xfrm>
          <a:prstGeom prst="line">
            <a:avLst/>
          </a:prstGeom>
          <a:noFill/>
          <a:ln w="12700">
            <a:solidFill>
              <a:schemeClr val="tx1"/>
            </a:solidFill>
            <a:round/>
            <a:headEnd/>
            <a:tailEnd/>
          </a:ln>
        </p:spPr>
        <p:txBody>
          <a:bodyPr/>
          <a:lstStyle/>
          <a:p>
            <a:endParaRPr lang="en-US"/>
          </a:p>
        </p:txBody>
      </p:sp>
      <p:sp>
        <p:nvSpPr>
          <p:cNvPr id="7183" name="Line 17"/>
          <p:cNvSpPr>
            <a:spLocks noChangeShapeType="1"/>
          </p:cNvSpPr>
          <p:nvPr/>
        </p:nvSpPr>
        <p:spPr bwMode="auto">
          <a:xfrm>
            <a:off x="4610100" y="2743200"/>
            <a:ext cx="0" cy="762000"/>
          </a:xfrm>
          <a:prstGeom prst="line">
            <a:avLst/>
          </a:prstGeom>
          <a:noFill/>
          <a:ln w="12700">
            <a:solidFill>
              <a:schemeClr val="tx1"/>
            </a:solidFill>
            <a:round/>
            <a:headEnd/>
            <a:tailEnd/>
          </a:ln>
        </p:spPr>
        <p:txBody>
          <a:bodyPr/>
          <a:lstStyle/>
          <a:p>
            <a:endParaRPr lang="en-US"/>
          </a:p>
        </p:txBody>
      </p:sp>
      <p:sp>
        <p:nvSpPr>
          <p:cNvPr id="7184" name="Line 18"/>
          <p:cNvSpPr>
            <a:spLocks noChangeShapeType="1"/>
          </p:cNvSpPr>
          <p:nvPr/>
        </p:nvSpPr>
        <p:spPr bwMode="auto">
          <a:xfrm>
            <a:off x="5619750" y="2743200"/>
            <a:ext cx="0" cy="762000"/>
          </a:xfrm>
          <a:prstGeom prst="line">
            <a:avLst/>
          </a:prstGeom>
          <a:noFill/>
          <a:ln w="12700">
            <a:solidFill>
              <a:schemeClr val="tx1"/>
            </a:solidFill>
            <a:round/>
            <a:headEnd/>
            <a:tailEnd/>
          </a:ln>
        </p:spPr>
        <p:txBody>
          <a:bodyPr/>
          <a:lstStyle/>
          <a:p>
            <a:endParaRPr lang="en-US"/>
          </a:p>
        </p:txBody>
      </p:sp>
      <p:sp>
        <p:nvSpPr>
          <p:cNvPr id="7185" name="Line 19"/>
          <p:cNvSpPr>
            <a:spLocks noChangeShapeType="1"/>
          </p:cNvSpPr>
          <p:nvPr/>
        </p:nvSpPr>
        <p:spPr bwMode="auto">
          <a:xfrm>
            <a:off x="6629400" y="2743200"/>
            <a:ext cx="0" cy="762000"/>
          </a:xfrm>
          <a:prstGeom prst="line">
            <a:avLst/>
          </a:prstGeom>
          <a:noFill/>
          <a:ln w="28575" cap="sq">
            <a:solidFill>
              <a:schemeClr val="tx1"/>
            </a:solidFill>
            <a:round/>
            <a:headEnd/>
            <a:tailEnd/>
          </a:ln>
        </p:spPr>
        <p:txBody>
          <a:bodyPr/>
          <a:lstStyle/>
          <a:p>
            <a:endParaRPr lang="en-US"/>
          </a:p>
        </p:txBody>
      </p:sp>
      <p:sp>
        <p:nvSpPr>
          <p:cNvPr id="7186" name="Text Box 20"/>
          <p:cNvSpPr txBox="1">
            <a:spLocks noChangeArrowheads="1"/>
          </p:cNvSpPr>
          <p:nvPr/>
        </p:nvSpPr>
        <p:spPr bwMode="auto">
          <a:xfrm>
            <a:off x="2514600" y="2895600"/>
            <a:ext cx="12192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6666FF"/>
                </a:solidFill>
              </a:rPr>
              <a:t>BI</a:t>
            </a:r>
            <a:r>
              <a:rPr lang="en-US" sz="2400" b="1">
                <a:solidFill>
                  <a:srgbClr val="0066FF"/>
                </a:solidFill>
              </a:rPr>
              <a:t>ỂN</a:t>
            </a:r>
          </a:p>
        </p:txBody>
      </p:sp>
      <p:sp>
        <p:nvSpPr>
          <p:cNvPr id="7187" name="Text Box 21"/>
          <p:cNvSpPr txBox="1">
            <a:spLocks noChangeArrowheads="1"/>
          </p:cNvSpPr>
          <p:nvPr/>
        </p:nvSpPr>
        <p:spPr bwMode="auto">
          <a:xfrm>
            <a:off x="3581400" y="2895600"/>
            <a:ext cx="10668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6666FF"/>
                </a:solidFill>
              </a:rPr>
              <a:t>B</a:t>
            </a:r>
            <a:r>
              <a:rPr lang="en-US" sz="2400" b="1">
                <a:solidFill>
                  <a:srgbClr val="0066FF"/>
                </a:solidFill>
              </a:rPr>
              <a:t>ẠC</a:t>
            </a:r>
          </a:p>
        </p:txBody>
      </p:sp>
      <p:sp>
        <p:nvSpPr>
          <p:cNvPr id="7188" name="Text Box 22"/>
          <p:cNvSpPr txBox="1">
            <a:spLocks noChangeArrowheads="1"/>
          </p:cNvSpPr>
          <p:nvPr/>
        </p:nvSpPr>
        <p:spPr bwMode="auto">
          <a:xfrm>
            <a:off x="4572000" y="2895600"/>
            <a:ext cx="11430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6666FF"/>
                </a:solidFill>
              </a:rPr>
              <a:t>R</a:t>
            </a:r>
            <a:r>
              <a:rPr lang="en-US" sz="2400" b="1">
                <a:solidFill>
                  <a:srgbClr val="0066FF"/>
                </a:solidFill>
              </a:rPr>
              <a:t>ỪNG</a:t>
            </a:r>
          </a:p>
        </p:txBody>
      </p:sp>
      <p:sp>
        <p:nvSpPr>
          <p:cNvPr id="7189" name="Text Box 23"/>
          <p:cNvSpPr txBox="1">
            <a:spLocks noChangeArrowheads="1"/>
          </p:cNvSpPr>
          <p:nvPr/>
        </p:nvSpPr>
        <p:spPr bwMode="auto">
          <a:xfrm>
            <a:off x="5543550" y="2895600"/>
            <a:ext cx="12192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6666FF"/>
                </a:solidFill>
              </a:rPr>
              <a:t>V</a:t>
            </a:r>
            <a:r>
              <a:rPr lang="en-US" sz="2400" b="1">
                <a:solidFill>
                  <a:srgbClr val="0066FF"/>
                </a:solidFill>
              </a:rPr>
              <a:t>ÀNG</a:t>
            </a:r>
          </a:p>
        </p:txBody>
      </p:sp>
      <p:sp>
        <p:nvSpPr>
          <p:cNvPr id="9240" name="Rectangle 24"/>
          <p:cNvSpPr>
            <a:spLocks noChangeArrowheads="1"/>
          </p:cNvSpPr>
          <p:nvPr/>
        </p:nvSpPr>
        <p:spPr bwMode="auto">
          <a:xfrm>
            <a:off x="2590800" y="2743200"/>
            <a:ext cx="990600" cy="762000"/>
          </a:xfrm>
          <a:prstGeom prst="rect">
            <a:avLst/>
          </a:prstGeom>
          <a:gradFill rotWithShape="1">
            <a:gsLst>
              <a:gs pos="0">
                <a:srgbClr val="761800"/>
              </a:gs>
              <a:gs pos="100000">
                <a:srgbClr val="FF3300"/>
              </a:gs>
            </a:gsLst>
            <a:path path="shape">
              <a:fillToRect l="50000" t="50000" r="50000" b="50000"/>
            </a:path>
          </a:gradFill>
          <a:ln w="9525">
            <a:noFill/>
            <a:miter lim="800000"/>
            <a:headEnd/>
            <a:tailEnd/>
          </a:ln>
        </p:spPr>
        <p:txBody>
          <a:bodyPr/>
          <a:lstStyle/>
          <a:p>
            <a:pPr algn="ctr" eaLnBrk="1" hangingPunct="1">
              <a:spcBef>
                <a:spcPct val="20000"/>
              </a:spcBef>
            </a:pPr>
            <a:endParaRPr lang="en-US" sz="2800"/>
          </a:p>
        </p:txBody>
      </p:sp>
      <p:sp>
        <p:nvSpPr>
          <p:cNvPr id="9241" name="Text Box 25"/>
          <p:cNvSpPr txBox="1">
            <a:spLocks noChangeArrowheads="1"/>
          </p:cNvSpPr>
          <p:nvPr/>
        </p:nvSpPr>
        <p:spPr bwMode="auto">
          <a:xfrm>
            <a:off x="2819400" y="2895600"/>
            <a:ext cx="5334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FFFF66"/>
                </a:solidFill>
              </a:rPr>
              <a:t>1</a:t>
            </a:r>
          </a:p>
        </p:txBody>
      </p:sp>
      <p:sp>
        <p:nvSpPr>
          <p:cNvPr id="9242" name="Rectangle 26"/>
          <p:cNvSpPr>
            <a:spLocks noChangeArrowheads="1"/>
          </p:cNvSpPr>
          <p:nvPr/>
        </p:nvSpPr>
        <p:spPr bwMode="auto">
          <a:xfrm>
            <a:off x="3657600" y="2743200"/>
            <a:ext cx="933450" cy="685800"/>
          </a:xfrm>
          <a:prstGeom prst="rect">
            <a:avLst/>
          </a:prstGeom>
          <a:gradFill rotWithShape="1">
            <a:gsLst>
              <a:gs pos="0">
                <a:srgbClr val="761800"/>
              </a:gs>
              <a:gs pos="100000">
                <a:srgbClr val="FF3300"/>
              </a:gs>
            </a:gsLst>
            <a:path path="shape">
              <a:fillToRect l="50000" t="50000" r="50000" b="50000"/>
            </a:path>
          </a:gradFill>
          <a:ln w="9525">
            <a:noFill/>
            <a:miter lim="800000"/>
            <a:headEnd/>
            <a:tailEnd/>
          </a:ln>
        </p:spPr>
        <p:txBody>
          <a:bodyPr/>
          <a:lstStyle/>
          <a:p>
            <a:pPr algn="ctr" eaLnBrk="1" hangingPunct="1">
              <a:spcBef>
                <a:spcPct val="20000"/>
              </a:spcBef>
            </a:pPr>
            <a:endParaRPr lang="en-US" sz="2800"/>
          </a:p>
        </p:txBody>
      </p:sp>
      <p:sp>
        <p:nvSpPr>
          <p:cNvPr id="9243" name="Rectangle 27"/>
          <p:cNvSpPr>
            <a:spLocks noChangeArrowheads="1"/>
          </p:cNvSpPr>
          <p:nvPr/>
        </p:nvSpPr>
        <p:spPr bwMode="auto">
          <a:xfrm>
            <a:off x="5715000" y="2743200"/>
            <a:ext cx="914400" cy="762000"/>
          </a:xfrm>
          <a:prstGeom prst="rect">
            <a:avLst/>
          </a:prstGeom>
          <a:gradFill rotWithShape="1">
            <a:gsLst>
              <a:gs pos="0">
                <a:srgbClr val="761800"/>
              </a:gs>
              <a:gs pos="100000">
                <a:srgbClr val="FF3300"/>
              </a:gs>
            </a:gsLst>
            <a:path path="shape">
              <a:fillToRect l="50000" t="50000" r="50000" b="50000"/>
            </a:path>
          </a:gradFill>
          <a:ln w="9525">
            <a:noFill/>
            <a:miter lim="800000"/>
            <a:headEnd/>
            <a:tailEnd/>
          </a:ln>
        </p:spPr>
        <p:txBody>
          <a:bodyPr/>
          <a:lstStyle/>
          <a:p>
            <a:pPr algn="ctr" eaLnBrk="1" hangingPunct="1">
              <a:spcBef>
                <a:spcPct val="20000"/>
              </a:spcBef>
            </a:pPr>
            <a:endParaRPr lang="en-US" sz="2800"/>
          </a:p>
        </p:txBody>
      </p:sp>
      <p:sp>
        <p:nvSpPr>
          <p:cNvPr id="9244" name="Rectangle 28"/>
          <p:cNvSpPr>
            <a:spLocks noChangeArrowheads="1"/>
          </p:cNvSpPr>
          <p:nvPr/>
        </p:nvSpPr>
        <p:spPr bwMode="auto">
          <a:xfrm>
            <a:off x="4648200" y="2743200"/>
            <a:ext cx="933450" cy="685800"/>
          </a:xfrm>
          <a:prstGeom prst="rect">
            <a:avLst/>
          </a:prstGeom>
          <a:gradFill rotWithShape="1">
            <a:gsLst>
              <a:gs pos="0">
                <a:srgbClr val="761800"/>
              </a:gs>
              <a:gs pos="100000">
                <a:srgbClr val="FF3300"/>
              </a:gs>
            </a:gsLst>
            <a:path path="shape">
              <a:fillToRect l="50000" t="50000" r="50000" b="50000"/>
            </a:path>
          </a:gradFill>
          <a:ln w="9525">
            <a:noFill/>
            <a:miter lim="800000"/>
            <a:headEnd/>
            <a:tailEnd/>
          </a:ln>
        </p:spPr>
        <p:txBody>
          <a:bodyPr/>
          <a:lstStyle/>
          <a:p>
            <a:pPr algn="ctr" eaLnBrk="1" hangingPunct="1">
              <a:spcBef>
                <a:spcPct val="20000"/>
              </a:spcBef>
            </a:pPr>
            <a:endParaRPr lang="en-US" sz="2800"/>
          </a:p>
        </p:txBody>
      </p:sp>
      <p:grpSp>
        <p:nvGrpSpPr>
          <p:cNvPr id="3" name="Group 29"/>
          <p:cNvGrpSpPr>
            <a:grpSpLocks/>
          </p:cNvGrpSpPr>
          <p:nvPr/>
        </p:nvGrpSpPr>
        <p:grpSpPr bwMode="auto">
          <a:xfrm>
            <a:off x="2667000" y="1295400"/>
            <a:ext cx="3657600" cy="914400"/>
            <a:chOff x="2352" y="2496"/>
            <a:chExt cx="2352" cy="528"/>
          </a:xfrm>
        </p:grpSpPr>
        <p:sp>
          <p:nvSpPr>
            <p:cNvPr id="7205" name="Oval 30" descr="Water droplets"/>
            <p:cNvSpPr>
              <a:spLocks noChangeArrowheads="1"/>
            </p:cNvSpPr>
            <p:nvPr/>
          </p:nvSpPr>
          <p:spPr bwMode="auto">
            <a:xfrm>
              <a:off x="2352" y="2640"/>
              <a:ext cx="1824" cy="384"/>
            </a:xfrm>
            <a:prstGeom prst="ellipse">
              <a:avLst/>
            </a:prstGeom>
            <a:blipFill dpi="0" rotWithShape="1">
              <a:blip r:embed="rId9"/>
              <a:srcRect/>
              <a:tile tx="0" ty="0" sx="100000" sy="100000" flip="none" algn="tl"/>
            </a:blipFill>
            <a:ln w="9525">
              <a:solidFill>
                <a:srgbClr val="0000FF"/>
              </a:solidFill>
              <a:round/>
              <a:headEnd/>
              <a:tailEnd/>
            </a:ln>
          </p:spPr>
          <p:txBody>
            <a:bodyPr wrap="none" anchor="ctr"/>
            <a:lstStyle/>
            <a:p>
              <a:pPr algn="ctr" eaLnBrk="1" hangingPunct="1"/>
              <a:r>
                <a:rPr lang="en-US" sz="2400" b="1">
                  <a:solidFill>
                    <a:srgbClr val="FF0066"/>
                  </a:solidFill>
                </a:rPr>
                <a:t>Chúc mừng bạn !</a:t>
              </a:r>
            </a:p>
          </p:txBody>
        </p:sp>
        <p:pic>
          <p:nvPicPr>
            <p:cNvPr id="7206" name="Picture 31" descr="6"/>
            <p:cNvPicPr>
              <a:picLocks noChangeAspect="1" noChangeArrowheads="1" noCrop="1"/>
            </p:cNvPicPr>
            <p:nvPr/>
          </p:nvPicPr>
          <p:blipFill>
            <a:blip r:embed="rId10"/>
            <a:srcRect/>
            <a:stretch>
              <a:fillRect/>
            </a:stretch>
          </p:blipFill>
          <p:spPr bwMode="auto">
            <a:xfrm>
              <a:off x="4128" y="2496"/>
              <a:ext cx="576" cy="488"/>
            </a:xfrm>
            <a:prstGeom prst="rect">
              <a:avLst/>
            </a:prstGeom>
            <a:noFill/>
            <a:ln w="9525">
              <a:noFill/>
              <a:miter lim="800000"/>
              <a:headEnd/>
              <a:tailEnd/>
            </a:ln>
          </p:spPr>
        </p:pic>
      </p:grpSp>
      <p:sp>
        <p:nvSpPr>
          <p:cNvPr id="9248" name="Text Box 32"/>
          <p:cNvSpPr txBox="1">
            <a:spLocks noChangeArrowheads="1"/>
          </p:cNvSpPr>
          <p:nvPr/>
        </p:nvSpPr>
        <p:spPr bwMode="auto">
          <a:xfrm>
            <a:off x="6019800" y="2895600"/>
            <a:ext cx="3810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FFFF66"/>
                </a:solidFill>
              </a:rPr>
              <a:t>4</a:t>
            </a:r>
          </a:p>
        </p:txBody>
      </p:sp>
      <p:sp>
        <p:nvSpPr>
          <p:cNvPr id="9249" name="Text Box 33"/>
          <p:cNvSpPr txBox="1">
            <a:spLocks noChangeArrowheads="1"/>
          </p:cNvSpPr>
          <p:nvPr/>
        </p:nvSpPr>
        <p:spPr bwMode="auto">
          <a:xfrm>
            <a:off x="4876800" y="2895600"/>
            <a:ext cx="4572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FFFF66"/>
                </a:solidFill>
              </a:rPr>
              <a:t>3</a:t>
            </a:r>
          </a:p>
        </p:txBody>
      </p:sp>
      <p:sp>
        <p:nvSpPr>
          <p:cNvPr id="9250" name="Text Box 34"/>
          <p:cNvSpPr txBox="1">
            <a:spLocks noChangeArrowheads="1"/>
          </p:cNvSpPr>
          <p:nvPr/>
        </p:nvSpPr>
        <p:spPr bwMode="auto">
          <a:xfrm>
            <a:off x="3810000" y="2895600"/>
            <a:ext cx="457200" cy="457200"/>
          </a:xfrm>
          <a:prstGeom prst="rect">
            <a:avLst/>
          </a:prstGeom>
          <a:noFill/>
          <a:ln w="9525">
            <a:noFill/>
            <a:miter lim="800000"/>
            <a:headEnd/>
            <a:tailEnd/>
          </a:ln>
        </p:spPr>
        <p:txBody>
          <a:bodyPr>
            <a:spAutoFit/>
          </a:bodyPr>
          <a:lstStyle/>
          <a:p>
            <a:pPr algn="ctr" eaLnBrk="1" hangingPunct="1">
              <a:spcBef>
                <a:spcPct val="50000"/>
              </a:spcBef>
            </a:pPr>
            <a:r>
              <a:rPr lang="en-US" sz="2400" b="1">
                <a:solidFill>
                  <a:srgbClr val="FFFF66"/>
                </a:solidFill>
              </a:rPr>
              <a:t>2</a:t>
            </a:r>
          </a:p>
        </p:txBody>
      </p:sp>
      <p:pic>
        <p:nvPicPr>
          <p:cNvPr id="9251" name="Picture 35" descr="đia nhac"/>
          <p:cNvPicPr>
            <a:picLocks noChangeAspect="1" noChangeArrowheads="1"/>
          </p:cNvPicPr>
          <p:nvPr/>
        </p:nvPicPr>
        <p:blipFill>
          <a:blip r:embed="rId11"/>
          <a:srcRect/>
          <a:stretch>
            <a:fillRect/>
          </a:stretch>
        </p:blipFill>
        <p:spPr bwMode="auto">
          <a:xfrm>
            <a:off x="2667000" y="2819400"/>
            <a:ext cx="838200" cy="609600"/>
          </a:xfrm>
          <a:prstGeom prst="rect">
            <a:avLst/>
          </a:prstGeom>
          <a:noFill/>
          <a:ln w="9525">
            <a:noFill/>
            <a:miter lim="800000"/>
            <a:headEnd/>
            <a:tailEnd/>
          </a:ln>
        </p:spPr>
      </p:pic>
      <p:pic>
        <p:nvPicPr>
          <p:cNvPr id="9252" name="Picture 36" descr="đia nhac"/>
          <p:cNvPicPr>
            <a:picLocks noChangeAspect="1" noChangeArrowheads="1"/>
          </p:cNvPicPr>
          <p:nvPr/>
        </p:nvPicPr>
        <p:blipFill>
          <a:blip r:embed="rId11"/>
          <a:srcRect/>
          <a:stretch>
            <a:fillRect/>
          </a:stretch>
        </p:blipFill>
        <p:spPr bwMode="auto">
          <a:xfrm>
            <a:off x="3657600" y="2819400"/>
            <a:ext cx="838200" cy="609600"/>
          </a:xfrm>
          <a:prstGeom prst="rect">
            <a:avLst/>
          </a:prstGeom>
          <a:noFill/>
          <a:ln w="9525">
            <a:noFill/>
            <a:miter lim="800000"/>
            <a:headEnd/>
            <a:tailEnd/>
          </a:ln>
        </p:spPr>
      </p:pic>
      <p:pic>
        <p:nvPicPr>
          <p:cNvPr id="9253" name="Picture 37" descr="đia nhac"/>
          <p:cNvPicPr>
            <a:picLocks noChangeAspect="1" noChangeArrowheads="1"/>
          </p:cNvPicPr>
          <p:nvPr/>
        </p:nvPicPr>
        <p:blipFill>
          <a:blip r:embed="rId11"/>
          <a:srcRect/>
          <a:stretch>
            <a:fillRect/>
          </a:stretch>
        </p:blipFill>
        <p:spPr bwMode="auto">
          <a:xfrm>
            <a:off x="4648200" y="2819400"/>
            <a:ext cx="838200" cy="609600"/>
          </a:xfrm>
          <a:prstGeom prst="rect">
            <a:avLst/>
          </a:prstGeom>
          <a:noFill/>
          <a:ln w="9525">
            <a:noFill/>
            <a:miter lim="800000"/>
            <a:headEnd/>
            <a:tailEnd/>
          </a:ln>
        </p:spPr>
      </p:pic>
      <p:pic>
        <p:nvPicPr>
          <p:cNvPr id="9254" name="Picture 38" descr="đia nhac"/>
          <p:cNvPicPr>
            <a:picLocks noChangeAspect="1" noChangeArrowheads="1"/>
          </p:cNvPicPr>
          <p:nvPr/>
        </p:nvPicPr>
        <p:blipFill>
          <a:blip r:embed="rId11"/>
          <a:srcRect/>
          <a:stretch>
            <a:fillRect/>
          </a:stretch>
        </p:blipFill>
        <p:spPr bwMode="auto">
          <a:xfrm>
            <a:off x="5715000" y="2819400"/>
            <a:ext cx="838200" cy="609600"/>
          </a:xfrm>
          <a:prstGeom prst="rect">
            <a:avLst/>
          </a:prstGeom>
          <a:noFill/>
          <a:ln w="9525">
            <a:noFill/>
            <a:miter lim="800000"/>
            <a:headEnd/>
            <a:tailEnd/>
          </a:ln>
        </p:spPr>
      </p:pic>
      <p:pic>
        <p:nvPicPr>
          <p:cNvPr id="9255" name="tada.wav">
            <a:hlinkClick r:id="" action="ppaction://media"/>
          </p:cNvPr>
          <p:cNvPicPr>
            <a:picLocks noRot="1" noChangeAspect="1" noChangeArrowheads="1"/>
          </p:cNvPicPr>
          <p:nvPr>
            <a:audioFile r:link="rId2"/>
          </p:nvPr>
        </p:nvPicPr>
        <p:blipFill>
          <a:blip r:embed="rId8"/>
          <a:srcRect/>
          <a:stretch>
            <a:fillRect/>
          </a:stretch>
        </p:blipFill>
        <p:spPr bwMode="auto">
          <a:xfrm>
            <a:off x="8458200" y="6172200"/>
            <a:ext cx="304800" cy="304800"/>
          </a:xfrm>
          <a:prstGeom prst="rect">
            <a:avLst/>
          </a:prstGeom>
          <a:noFill/>
          <a:ln w="9525">
            <a:noFill/>
            <a:miter lim="800000"/>
            <a:headEnd/>
            <a:tailEnd/>
          </a:ln>
        </p:spPr>
      </p:pic>
      <p:pic>
        <p:nvPicPr>
          <p:cNvPr id="9256" name="nen2.wav">
            <a:hlinkClick r:id="" action="ppaction://media"/>
          </p:cNvPr>
          <p:cNvPicPr>
            <a:picLocks noRot="1" noChangeAspect="1" noChangeArrowheads="1"/>
          </p:cNvPicPr>
          <p:nvPr>
            <a:audioFile r:link="rId3"/>
          </p:nvPr>
        </p:nvPicPr>
        <p:blipFill>
          <a:blip r:embed="rId8"/>
          <a:srcRect/>
          <a:stretch>
            <a:fillRect/>
          </a:stretch>
        </p:blipFill>
        <p:spPr bwMode="auto">
          <a:xfrm>
            <a:off x="7696200" y="6172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939" fill="hold"/>
                                        <p:tgtEl>
                                          <p:spTgt spid="9255"/>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xit" presetSubtype="16" fill="hold" nodeType="clickEffect">
                                  <p:stCondLst>
                                    <p:cond delay="0"/>
                                  </p:stCondLst>
                                  <p:childTnLst>
                                    <p:animEffect transition="out" filter="box(in)">
                                      <p:cBhvr>
                                        <p:cTn id="10" dur="500"/>
                                        <p:tgtEl>
                                          <p:spTgt spid="9251"/>
                                        </p:tgtEl>
                                      </p:cBhvr>
                                    </p:animEffect>
                                    <p:set>
                                      <p:cBhvr>
                                        <p:cTn id="11" dur="1" fill="hold">
                                          <p:stCondLst>
                                            <p:cond delay="499"/>
                                          </p:stCondLst>
                                        </p:cTn>
                                        <p:tgtEl>
                                          <p:spTgt spid="9251"/>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xit" presetSubtype="16" fill="hold" nodeType="clickEffect">
                                  <p:stCondLst>
                                    <p:cond delay="0"/>
                                  </p:stCondLst>
                                  <p:childTnLst>
                                    <p:animEffect transition="out" filter="box(in)">
                                      <p:cBhvr>
                                        <p:cTn id="15" dur="500"/>
                                        <p:tgtEl>
                                          <p:spTgt spid="9252"/>
                                        </p:tgtEl>
                                      </p:cBhvr>
                                    </p:animEffect>
                                    <p:set>
                                      <p:cBhvr>
                                        <p:cTn id="16" dur="1" fill="hold">
                                          <p:stCondLst>
                                            <p:cond delay="499"/>
                                          </p:stCondLst>
                                        </p:cTn>
                                        <p:tgtEl>
                                          <p:spTgt spid="9252"/>
                                        </p:tgtEl>
                                        <p:attrNameLst>
                                          <p:attrName>style.visibility</p:attrName>
                                        </p:attrNameLst>
                                      </p:cBhvr>
                                      <p:to>
                                        <p:strVal val="hidden"/>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xit" presetSubtype="16" fill="hold" nodeType="clickEffect">
                                  <p:stCondLst>
                                    <p:cond delay="0"/>
                                  </p:stCondLst>
                                  <p:childTnLst>
                                    <p:animEffect transition="out" filter="box(in)">
                                      <p:cBhvr>
                                        <p:cTn id="20" dur="500"/>
                                        <p:tgtEl>
                                          <p:spTgt spid="9253"/>
                                        </p:tgtEl>
                                      </p:cBhvr>
                                    </p:animEffect>
                                    <p:set>
                                      <p:cBhvr>
                                        <p:cTn id="21" dur="1" fill="hold">
                                          <p:stCondLst>
                                            <p:cond delay="499"/>
                                          </p:stCondLst>
                                        </p:cTn>
                                        <p:tgtEl>
                                          <p:spTgt spid="9253"/>
                                        </p:tgtEl>
                                        <p:attrNameLst>
                                          <p:attrName>style.visibility</p:attrName>
                                        </p:attrNameLst>
                                      </p:cBhvr>
                                      <p:to>
                                        <p:strVal val="hidden"/>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xit" presetSubtype="16" fill="hold" nodeType="clickEffect">
                                  <p:stCondLst>
                                    <p:cond delay="0"/>
                                  </p:stCondLst>
                                  <p:childTnLst>
                                    <p:animEffect transition="out" filter="box(in)">
                                      <p:cBhvr>
                                        <p:cTn id="25" dur="500"/>
                                        <p:tgtEl>
                                          <p:spTgt spid="9254"/>
                                        </p:tgtEl>
                                      </p:cBhvr>
                                    </p:animEffect>
                                    <p:set>
                                      <p:cBhvr>
                                        <p:cTn id="26" dur="1" fill="hold">
                                          <p:stCondLst>
                                            <p:cond delay="499"/>
                                          </p:stCondLst>
                                        </p:cTn>
                                        <p:tgtEl>
                                          <p:spTgt spid="92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audio>
              <p:cMediaNode>
                <p:cTn id="27" fill="hold" display="0">
                  <p:stCondLst>
                    <p:cond delay="indefinite"/>
                  </p:stCondLst>
                  <p:endCondLst>
                    <p:cond evt="onNext" delay="0">
                      <p:tgtEl>
                        <p:sldTgt/>
                      </p:tgtEl>
                    </p:cond>
                    <p:cond evt="onPrev" delay="0">
                      <p:tgtEl>
                        <p:sldTgt/>
                      </p:tgtEl>
                    </p:cond>
                    <p:cond evt="onStopAudio" delay="0">
                      <p:tgtEl>
                        <p:sldTgt/>
                      </p:tgtEl>
                    </p:cond>
                  </p:endCondLst>
                </p:cTn>
                <p:tgtEl>
                  <p:spTgt spid="9223"/>
                </p:tgtEl>
              </p:cMediaNode>
            </p:audio>
            <p:seq concurrent="1" nextAc="seek">
              <p:cTn id="28" restart="whenNotActive" fill="hold" evtFilter="cancelBubble" nodeType="interactiveSeq">
                <p:stCondLst>
                  <p:cond evt="onClick" delay="0">
                    <p:tgtEl>
                      <p:spTgt spid="9240"/>
                    </p:tgtEl>
                  </p:cond>
                </p:stCondLst>
                <p:endSync evt="end" delay="0">
                  <p:rtn val="all"/>
                </p:endSync>
                <p:childTnLst>
                  <p:par>
                    <p:cTn id="29" fill="hold" nodeType="clickPar">
                      <p:stCondLst>
                        <p:cond delay="0"/>
                      </p:stCondLst>
                      <p:childTnLst>
                        <p:par>
                          <p:cTn id="30" fill="hold" nodeType="withGroup">
                            <p:stCondLst>
                              <p:cond delay="0"/>
                            </p:stCondLst>
                            <p:childTnLst>
                              <p:par>
                                <p:cTn id="31" presetID="2" presetClass="exit" presetSubtype="4" fill="hold" grpId="0" nodeType="clickEffect">
                                  <p:stCondLst>
                                    <p:cond delay="0"/>
                                  </p:stCondLst>
                                  <p:childTnLst>
                                    <p:anim calcmode="lin" valueType="num">
                                      <p:cBhvr additive="base">
                                        <p:cTn id="32" dur="500"/>
                                        <p:tgtEl>
                                          <p:spTgt spid="9241"/>
                                        </p:tgtEl>
                                        <p:attrNameLst>
                                          <p:attrName>ppt_x</p:attrName>
                                        </p:attrNameLst>
                                      </p:cBhvr>
                                      <p:tavLst>
                                        <p:tav tm="0">
                                          <p:val>
                                            <p:strVal val="ppt_x"/>
                                          </p:val>
                                        </p:tav>
                                        <p:tav tm="100000">
                                          <p:val>
                                            <p:strVal val="ppt_x"/>
                                          </p:val>
                                        </p:tav>
                                      </p:tavLst>
                                    </p:anim>
                                    <p:anim calcmode="lin" valueType="num">
                                      <p:cBhvr additive="base">
                                        <p:cTn id="33" dur="500"/>
                                        <p:tgtEl>
                                          <p:spTgt spid="9241"/>
                                        </p:tgtEl>
                                        <p:attrNameLst>
                                          <p:attrName>ppt_y</p:attrName>
                                        </p:attrNameLst>
                                      </p:cBhvr>
                                      <p:tavLst>
                                        <p:tav tm="0">
                                          <p:val>
                                            <p:strVal val="ppt_y"/>
                                          </p:val>
                                        </p:tav>
                                        <p:tav tm="100000">
                                          <p:val>
                                            <p:strVal val="1+ppt_h/2"/>
                                          </p:val>
                                        </p:tav>
                                      </p:tavLst>
                                    </p:anim>
                                    <p:set>
                                      <p:cBhvr>
                                        <p:cTn id="34" dur="1" fill="hold">
                                          <p:stCondLst>
                                            <p:cond delay="499"/>
                                          </p:stCondLst>
                                        </p:cTn>
                                        <p:tgtEl>
                                          <p:spTgt spid="9241"/>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xit" presetSubtype="4" fill="hold" grpId="0" nodeType="clickEffect">
                                  <p:stCondLst>
                                    <p:cond delay="0"/>
                                  </p:stCondLst>
                                  <p:childTnLst>
                                    <p:anim calcmode="lin" valueType="num">
                                      <p:cBhvr additive="base">
                                        <p:cTn id="38" dur="500"/>
                                        <p:tgtEl>
                                          <p:spTgt spid="9240"/>
                                        </p:tgtEl>
                                        <p:attrNameLst>
                                          <p:attrName>ppt_x</p:attrName>
                                        </p:attrNameLst>
                                      </p:cBhvr>
                                      <p:tavLst>
                                        <p:tav tm="0">
                                          <p:val>
                                            <p:strVal val="ppt_x"/>
                                          </p:val>
                                        </p:tav>
                                        <p:tav tm="100000">
                                          <p:val>
                                            <p:strVal val="ppt_x"/>
                                          </p:val>
                                        </p:tav>
                                      </p:tavLst>
                                    </p:anim>
                                    <p:anim calcmode="lin" valueType="num">
                                      <p:cBhvr additive="base">
                                        <p:cTn id="39" dur="500"/>
                                        <p:tgtEl>
                                          <p:spTgt spid="9240"/>
                                        </p:tgtEl>
                                        <p:attrNameLst>
                                          <p:attrName>ppt_y</p:attrName>
                                        </p:attrNameLst>
                                      </p:cBhvr>
                                      <p:tavLst>
                                        <p:tav tm="0">
                                          <p:val>
                                            <p:strVal val="ppt_y"/>
                                          </p:val>
                                        </p:tav>
                                        <p:tav tm="100000">
                                          <p:val>
                                            <p:strVal val="1+ppt_h/2"/>
                                          </p:val>
                                        </p:tav>
                                      </p:tavLst>
                                    </p:anim>
                                    <p:set>
                                      <p:cBhvr>
                                        <p:cTn id="40" dur="1" fill="hold">
                                          <p:stCondLst>
                                            <p:cond delay="499"/>
                                          </p:stCondLst>
                                        </p:cTn>
                                        <p:tgtEl>
                                          <p:spTgt spid="9240"/>
                                        </p:tgtEl>
                                        <p:attrNameLst>
                                          <p:attrName>style.visibility</p:attrName>
                                        </p:attrNameLst>
                                      </p:cBhvr>
                                      <p:to>
                                        <p:strVal val="hidden"/>
                                      </p:to>
                                    </p:set>
                                  </p:childTnLst>
                                </p:cTn>
                              </p:par>
                            </p:childTnLst>
                          </p:cTn>
                        </p:par>
                      </p:childTnLst>
                    </p:cTn>
                  </p:par>
                </p:childTnLst>
              </p:cTn>
              <p:nextCondLst>
                <p:cond evt="onClick" delay="0">
                  <p:tgtEl>
                    <p:spTgt spid="9240"/>
                  </p:tgtEl>
                </p:cond>
              </p:nextCondLst>
            </p:seq>
            <p:seq concurrent="1" nextAc="seek">
              <p:cTn id="41" restart="whenNotActive" fill="hold" evtFilter="cancelBubble" nodeType="interactiveSeq">
                <p:stCondLst>
                  <p:cond evt="onClick" delay="0">
                    <p:tgtEl>
                      <p:spTgt spid="9242"/>
                    </p:tgtEl>
                  </p:cond>
                </p:stCondLst>
                <p:endSync evt="end" delay="0">
                  <p:rtn val="all"/>
                </p:endSync>
                <p:childTnLst>
                  <p:par>
                    <p:cTn id="42" fill="hold" nodeType="clickPar">
                      <p:stCondLst>
                        <p:cond delay="0"/>
                      </p:stCondLst>
                      <p:childTnLst>
                        <p:par>
                          <p:cTn id="43" fill="hold" nodeType="withGroup">
                            <p:stCondLst>
                              <p:cond delay="0"/>
                            </p:stCondLst>
                            <p:childTnLst>
                              <p:par>
                                <p:cTn id="44" presetID="2" presetClass="exit" presetSubtype="4" fill="hold" grpId="0" nodeType="clickEffect">
                                  <p:stCondLst>
                                    <p:cond delay="0"/>
                                  </p:stCondLst>
                                  <p:childTnLst>
                                    <p:anim calcmode="lin" valueType="num">
                                      <p:cBhvr additive="base">
                                        <p:cTn id="45" dur="500"/>
                                        <p:tgtEl>
                                          <p:spTgt spid="9250"/>
                                        </p:tgtEl>
                                        <p:attrNameLst>
                                          <p:attrName>ppt_x</p:attrName>
                                        </p:attrNameLst>
                                      </p:cBhvr>
                                      <p:tavLst>
                                        <p:tav tm="0">
                                          <p:val>
                                            <p:strVal val="ppt_x"/>
                                          </p:val>
                                        </p:tav>
                                        <p:tav tm="100000">
                                          <p:val>
                                            <p:strVal val="ppt_x"/>
                                          </p:val>
                                        </p:tav>
                                      </p:tavLst>
                                    </p:anim>
                                    <p:anim calcmode="lin" valueType="num">
                                      <p:cBhvr additive="base">
                                        <p:cTn id="46" dur="500"/>
                                        <p:tgtEl>
                                          <p:spTgt spid="9250"/>
                                        </p:tgtEl>
                                        <p:attrNameLst>
                                          <p:attrName>ppt_y</p:attrName>
                                        </p:attrNameLst>
                                      </p:cBhvr>
                                      <p:tavLst>
                                        <p:tav tm="0">
                                          <p:val>
                                            <p:strVal val="ppt_y"/>
                                          </p:val>
                                        </p:tav>
                                        <p:tav tm="100000">
                                          <p:val>
                                            <p:strVal val="1+ppt_h/2"/>
                                          </p:val>
                                        </p:tav>
                                      </p:tavLst>
                                    </p:anim>
                                    <p:set>
                                      <p:cBhvr>
                                        <p:cTn id="47" dur="1" fill="hold">
                                          <p:stCondLst>
                                            <p:cond delay="499"/>
                                          </p:stCondLst>
                                        </p:cTn>
                                        <p:tgtEl>
                                          <p:spTgt spid="9250"/>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xit" presetSubtype="4" fill="hold" grpId="0" nodeType="clickEffect">
                                  <p:stCondLst>
                                    <p:cond delay="0"/>
                                  </p:stCondLst>
                                  <p:childTnLst>
                                    <p:anim calcmode="lin" valueType="num">
                                      <p:cBhvr additive="base">
                                        <p:cTn id="51" dur="500"/>
                                        <p:tgtEl>
                                          <p:spTgt spid="9242"/>
                                        </p:tgtEl>
                                        <p:attrNameLst>
                                          <p:attrName>ppt_x</p:attrName>
                                        </p:attrNameLst>
                                      </p:cBhvr>
                                      <p:tavLst>
                                        <p:tav tm="0">
                                          <p:val>
                                            <p:strVal val="ppt_x"/>
                                          </p:val>
                                        </p:tav>
                                        <p:tav tm="100000">
                                          <p:val>
                                            <p:strVal val="ppt_x"/>
                                          </p:val>
                                        </p:tav>
                                      </p:tavLst>
                                    </p:anim>
                                    <p:anim calcmode="lin" valueType="num">
                                      <p:cBhvr additive="base">
                                        <p:cTn id="52" dur="500"/>
                                        <p:tgtEl>
                                          <p:spTgt spid="9242"/>
                                        </p:tgtEl>
                                        <p:attrNameLst>
                                          <p:attrName>ppt_y</p:attrName>
                                        </p:attrNameLst>
                                      </p:cBhvr>
                                      <p:tavLst>
                                        <p:tav tm="0">
                                          <p:val>
                                            <p:strVal val="ppt_y"/>
                                          </p:val>
                                        </p:tav>
                                        <p:tav tm="100000">
                                          <p:val>
                                            <p:strVal val="1+ppt_h/2"/>
                                          </p:val>
                                        </p:tav>
                                      </p:tavLst>
                                    </p:anim>
                                    <p:set>
                                      <p:cBhvr>
                                        <p:cTn id="53" dur="1" fill="hold">
                                          <p:stCondLst>
                                            <p:cond delay="499"/>
                                          </p:stCondLst>
                                        </p:cTn>
                                        <p:tgtEl>
                                          <p:spTgt spid="9242"/>
                                        </p:tgtEl>
                                        <p:attrNameLst>
                                          <p:attrName>style.visibility</p:attrName>
                                        </p:attrNameLst>
                                      </p:cBhvr>
                                      <p:to>
                                        <p:strVal val="hidden"/>
                                      </p:to>
                                    </p:set>
                                  </p:childTnLst>
                                </p:cTn>
                              </p:par>
                            </p:childTnLst>
                          </p:cTn>
                        </p:par>
                      </p:childTnLst>
                    </p:cTn>
                  </p:par>
                </p:childTnLst>
              </p:cTn>
              <p:nextCondLst>
                <p:cond evt="onClick" delay="0">
                  <p:tgtEl>
                    <p:spTgt spid="9242"/>
                  </p:tgtEl>
                </p:cond>
              </p:nextCondLst>
            </p:seq>
            <p:seq concurrent="1" nextAc="seek">
              <p:cTn id="54" restart="whenNotActive" fill="hold" evtFilter="cancelBubble" nodeType="interactiveSeq">
                <p:stCondLst>
                  <p:cond evt="onClick" delay="0">
                    <p:tgtEl>
                      <p:spTgt spid="9244"/>
                    </p:tgtEl>
                  </p:cond>
                </p:stCondLst>
                <p:endSync evt="end" delay="0">
                  <p:rtn val="all"/>
                </p:endSync>
                <p:childTnLst>
                  <p:par>
                    <p:cTn id="55" fill="hold" nodeType="clickPar">
                      <p:stCondLst>
                        <p:cond delay="0"/>
                      </p:stCondLst>
                      <p:childTnLst>
                        <p:par>
                          <p:cTn id="56" fill="hold" nodeType="withGroup">
                            <p:stCondLst>
                              <p:cond delay="0"/>
                            </p:stCondLst>
                            <p:childTnLst>
                              <p:par>
                                <p:cTn id="57" presetID="5" presetClass="exit" presetSubtype="10" fill="hold" grpId="0" nodeType="clickEffect">
                                  <p:stCondLst>
                                    <p:cond delay="0"/>
                                  </p:stCondLst>
                                  <p:childTnLst>
                                    <p:animEffect transition="out" filter="checkerboard(across)">
                                      <p:cBhvr>
                                        <p:cTn id="58" dur="500"/>
                                        <p:tgtEl>
                                          <p:spTgt spid="9249"/>
                                        </p:tgtEl>
                                      </p:cBhvr>
                                    </p:animEffect>
                                    <p:set>
                                      <p:cBhvr>
                                        <p:cTn id="59" dur="1" fill="hold">
                                          <p:stCondLst>
                                            <p:cond delay="499"/>
                                          </p:stCondLst>
                                        </p:cTn>
                                        <p:tgtEl>
                                          <p:spTgt spid="9249"/>
                                        </p:tgtEl>
                                        <p:attrNameLst>
                                          <p:attrName>style.visibility</p:attrName>
                                        </p:attrNameLst>
                                      </p:cBhvr>
                                      <p:to>
                                        <p:strVal val="hidden"/>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5" presetClass="exit" presetSubtype="10" fill="hold" grpId="0" nodeType="clickEffect">
                                  <p:stCondLst>
                                    <p:cond delay="0"/>
                                  </p:stCondLst>
                                  <p:childTnLst>
                                    <p:animEffect transition="out" filter="checkerboard(across)">
                                      <p:cBhvr>
                                        <p:cTn id="63" dur="500"/>
                                        <p:tgtEl>
                                          <p:spTgt spid="9244"/>
                                        </p:tgtEl>
                                      </p:cBhvr>
                                    </p:animEffect>
                                    <p:set>
                                      <p:cBhvr>
                                        <p:cTn id="64" dur="1" fill="hold">
                                          <p:stCondLst>
                                            <p:cond delay="499"/>
                                          </p:stCondLst>
                                        </p:cTn>
                                        <p:tgtEl>
                                          <p:spTgt spid="9244"/>
                                        </p:tgtEl>
                                        <p:attrNameLst>
                                          <p:attrName>style.visibility</p:attrName>
                                        </p:attrNameLst>
                                      </p:cBhvr>
                                      <p:to>
                                        <p:strVal val="hidden"/>
                                      </p:to>
                                    </p:set>
                                  </p:childTnLst>
                                </p:cTn>
                              </p:par>
                            </p:childTnLst>
                          </p:cTn>
                        </p:par>
                      </p:childTnLst>
                    </p:cTn>
                  </p:par>
                </p:childTnLst>
              </p:cTn>
              <p:nextCondLst>
                <p:cond evt="onClick" delay="0">
                  <p:tgtEl>
                    <p:spTgt spid="9244"/>
                  </p:tgtEl>
                </p:cond>
              </p:nextCondLst>
            </p:seq>
            <p:seq concurrent="1" nextAc="seek">
              <p:cTn id="65" restart="whenNotActive" fill="hold" evtFilter="cancelBubble" nodeType="interactiveSeq">
                <p:stCondLst>
                  <p:cond evt="onClick" delay="0">
                    <p:tgtEl>
                      <p:spTgt spid="9243"/>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5" presetClass="exit" presetSubtype="10" fill="hold" grpId="0" nodeType="clickEffect">
                                  <p:stCondLst>
                                    <p:cond delay="0"/>
                                  </p:stCondLst>
                                  <p:childTnLst>
                                    <p:animEffect transition="out" filter="checkerboard(across)">
                                      <p:cBhvr>
                                        <p:cTn id="69" dur="500"/>
                                        <p:tgtEl>
                                          <p:spTgt spid="9248"/>
                                        </p:tgtEl>
                                      </p:cBhvr>
                                    </p:animEffect>
                                    <p:set>
                                      <p:cBhvr>
                                        <p:cTn id="70" dur="1" fill="hold">
                                          <p:stCondLst>
                                            <p:cond delay="499"/>
                                          </p:stCondLst>
                                        </p:cTn>
                                        <p:tgtEl>
                                          <p:spTgt spid="9248"/>
                                        </p:tgtEl>
                                        <p:attrNameLst>
                                          <p:attrName>style.visibility</p:attrName>
                                        </p:attrNameLst>
                                      </p:cBhvr>
                                      <p:to>
                                        <p:strVal val="hidden"/>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5" presetClass="exit" presetSubtype="10" fill="hold" grpId="0" nodeType="clickEffect">
                                  <p:stCondLst>
                                    <p:cond delay="0"/>
                                  </p:stCondLst>
                                  <p:childTnLst>
                                    <p:animEffect transition="out" filter="checkerboard(across)">
                                      <p:cBhvr>
                                        <p:cTn id="74" dur="500"/>
                                        <p:tgtEl>
                                          <p:spTgt spid="9243"/>
                                        </p:tgtEl>
                                      </p:cBhvr>
                                    </p:animEffect>
                                    <p:set>
                                      <p:cBhvr>
                                        <p:cTn id="75" dur="1" fill="hold">
                                          <p:stCondLst>
                                            <p:cond delay="499"/>
                                          </p:stCondLst>
                                        </p:cTn>
                                        <p:tgtEl>
                                          <p:spTgt spid="9243"/>
                                        </p:tgtEl>
                                        <p:attrNameLst>
                                          <p:attrName>style.visibility</p:attrName>
                                        </p:attrNameLst>
                                      </p:cBhvr>
                                      <p:to>
                                        <p:strVal val="hidden"/>
                                      </p:to>
                                    </p:set>
                                  </p:childTnLst>
                                </p:cTn>
                              </p:par>
                            </p:childTnLst>
                          </p:cTn>
                        </p:par>
                      </p:childTnLst>
                    </p:cTn>
                  </p:par>
                </p:childTnLst>
              </p:cTn>
              <p:nextCondLst>
                <p:cond evt="onClick" delay="0">
                  <p:tgtEl>
                    <p:spTgt spid="9243"/>
                  </p:tgtEl>
                </p:cond>
              </p:nextCondLst>
            </p:seq>
            <p:seq concurrent="1" nextAc="seek">
              <p:cTn id="76" restart="whenNotActive" fill="hold" evtFilter="cancelBubble" nodeType="interactiveSeq">
                <p:stCondLst>
                  <p:cond evt="onClick" delay="0">
                    <p:tgtEl>
                      <p:spTgt spid="9221"/>
                    </p:tgtEl>
                  </p:cond>
                </p:stCondLst>
                <p:endSync evt="end" delay="0">
                  <p:rtn val="all"/>
                </p:endSync>
                <p:childTnLst>
                  <p:par>
                    <p:cTn id="77" fill="hold" nodeType="clickPar">
                      <p:stCondLst>
                        <p:cond delay="0"/>
                      </p:stCondLst>
                      <p:childTnLst>
                        <p:par>
                          <p:cTn id="78" fill="hold" nodeType="withGroup">
                            <p:stCondLst>
                              <p:cond delay="0"/>
                            </p:stCondLst>
                            <p:childTnLst>
                              <p:par>
                                <p:cTn id="79" presetID="2" presetClass="entr" presetSubtype="4" fill="hold" nodeType="clickEffect">
                                  <p:stCondLst>
                                    <p:cond delay="0"/>
                                  </p:stCondLst>
                                  <p:childTnLst>
                                    <p:set>
                                      <p:cBhvr>
                                        <p:cTn id="80" dur="1" fill="hold">
                                          <p:stCondLst>
                                            <p:cond delay="0"/>
                                          </p:stCondLst>
                                        </p:cTn>
                                        <p:tgtEl>
                                          <p:spTgt spid="2"/>
                                        </p:tgtEl>
                                        <p:attrNameLst>
                                          <p:attrName>style.visibility</p:attrName>
                                        </p:attrNameLst>
                                      </p:cBhvr>
                                      <p:to>
                                        <p:strVal val="visible"/>
                                      </p:to>
                                    </p:set>
                                    <p:anim calcmode="lin" valueType="num">
                                      <p:cBhvr additive="base">
                                        <p:cTn id="81" dur="500" fill="hold"/>
                                        <p:tgtEl>
                                          <p:spTgt spid="2"/>
                                        </p:tgtEl>
                                        <p:attrNameLst>
                                          <p:attrName>ppt_x</p:attrName>
                                        </p:attrNameLst>
                                      </p:cBhvr>
                                      <p:tavLst>
                                        <p:tav tm="0">
                                          <p:val>
                                            <p:strVal val="#ppt_x"/>
                                          </p:val>
                                        </p:tav>
                                        <p:tav tm="100000">
                                          <p:val>
                                            <p:strVal val="#ppt_x"/>
                                          </p:val>
                                        </p:tav>
                                      </p:tavLst>
                                    </p:anim>
                                    <p:anim calcmode="lin" valueType="num">
                                      <p:cBhvr additive="base">
                                        <p:cTn id="8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0" presetClass="path" presetSubtype="0" accel="50000" decel="50000" fill="hold" nodeType="clickEffect">
                                  <p:stCondLst>
                                    <p:cond delay="0"/>
                                  </p:stCondLst>
                                  <p:childTnLst>
                                    <p:animMotion origin="layout" path="M -0.03315 -0.26667 C -0.19601 -0.29745 -0.35886 -0.32755 -0.38525 -0.35625 C -0.41146 -0.38472 -0.26094 -0.41597 -0.1908 -0.43889 C -0.12066 -0.46181 0.01337 -0.44445 0.03612 -0.49283 C 0.05903 -0.54167 -0.03785 -0.6882 -0.05348 -0.72917 C -0.0691 -0.77014 -0.06354 -0.75463 -0.05764 -0.73912 " pathEditMode="relative" rAng="0" ptsTypes="aaaaaA">
                                      <p:cBhvr>
                                        <p:cTn id="86" dur="2000" fill="hold"/>
                                        <p:tgtEl>
                                          <p:spTgt spid="2"/>
                                        </p:tgtEl>
                                        <p:attrNameLst>
                                          <p:attrName>ppt_x</p:attrName>
                                          <p:attrName>ppt_y</p:attrName>
                                        </p:attrNameLst>
                                      </p:cBhvr>
                                      <p:rCtr x="-14300" y="-25200"/>
                                    </p:animMotion>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xit" presetSubtype="8" fill="hold" nodeType="clickEffect">
                                  <p:stCondLst>
                                    <p:cond delay="0"/>
                                  </p:stCondLst>
                                  <p:childTnLst>
                                    <p:anim calcmode="lin" valueType="num">
                                      <p:cBhvr additive="base">
                                        <p:cTn id="90" dur="500"/>
                                        <p:tgtEl>
                                          <p:spTgt spid="2"/>
                                        </p:tgtEl>
                                        <p:attrNameLst>
                                          <p:attrName>ppt_x</p:attrName>
                                        </p:attrNameLst>
                                      </p:cBhvr>
                                      <p:tavLst>
                                        <p:tav tm="0">
                                          <p:val>
                                            <p:strVal val="ppt_x"/>
                                          </p:val>
                                        </p:tav>
                                        <p:tav tm="100000">
                                          <p:val>
                                            <p:strVal val="0-ppt_w/2"/>
                                          </p:val>
                                        </p:tav>
                                      </p:tavLst>
                                    </p:anim>
                                    <p:anim calcmode="lin" valueType="num">
                                      <p:cBhvr additive="base">
                                        <p:cTn id="91" dur="500"/>
                                        <p:tgtEl>
                                          <p:spTgt spid="2"/>
                                        </p:tgtEl>
                                        <p:attrNameLst>
                                          <p:attrName>ppt_y</p:attrName>
                                        </p:attrNameLst>
                                      </p:cBhvr>
                                      <p:tavLst>
                                        <p:tav tm="0">
                                          <p:val>
                                            <p:strVal val="ppt_y"/>
                                          </p:val>
                                        </p:tav>
                                        <p:tav tm="100000">
                                          <p:val>
                                            <p:strVal val="ppt_y"/>
                                          </p:val>
                                        </p:tav>
                                      </p:tavLst>
                                    </p:anim>
                                    <p:set>
                                      <p:cBhvr>
                                        <p:cTn id="92" dur="1" fill="hold">
                                          <p:stCondLst>
                                            <p:cond delay="499"/>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9221"/>
                  </p:tgtEl>
                </p:cond>
              </p:nextCondLst>
            </p:seq>
            <p:seq concurrent="1" nextAc="seek">
              <p:cTn id="93" restart="whenNotActive" fill="hold" evtFilter="cancelBubble" nodeType="interactiveSeq">
                <p:stCondLst>
                  <p:cond evt="onClick" delay="0">
                    <p:tgtEl>
                      <p:spTgt spid="9224"/>
                    </p:tgtEl>
                  </p:cond>
                </p:stCondLst>
                <p:endSync evt="end" delay="0">
                  <p:rtn val="all"/>
                </p:endSync>
                <p:childTnLst>
                  <p:par>
                    <p:cTn id="94" fill="hold" nodeType="clickPar">
                      <p:stCondLst>
                        <p:cond delay="0"/>
                      </p:stCondLst>
                      <p:childTnLst>
                        <p:par>
                          <p:cTn id="95" fill="hold" nodeType="withGroup">
                            <p:stCondLst>
                              <p:cond delay="0"/>
                            </p:stCondLst>
                            <p:childTnLst>
                              <p:par>
                                <p:cTn id="96" presetID="30" presetClass="entr" presetSubtype="0" fill="hold" nodeType="clickEffect">
                                  <p:stCondLst>
                                    <p:cond delay="0"/>
                                  </p:stCondLst>
                                  <p:childTnLst>
                                    <p:set>
                                      <p:cBhvr>
                                        <p:cTn id="97" dur="1" fill="hold">
                                          <p:stCondLst>
                                            <p:cond delay="0"/>
                                          </p:stCondLst>
                                        </p:cTn>
                                        <p:tgtEl>
                                          <p:spTgt spid="3"/>
                                        </p:tgtEl>
                                        <p:attrNameLst>
                                          <p:attrName>style.visibility</p:attrName>
                                        </p:attrNameLst>
                                      </p:cBhvr>
                                      <p:to>
                                        <p:strVal val="visible"/>
                                      </p:to>
                                    </p:set>
                                    <p:animEffect transition="in" filter="fade">
                                      <p:cBhvr>
                                        <p:cTn id="98" dur="800" decel="100000"/>
                                        <p:tgtEl>
                                          <p:spTgt spid="3"/>
                                        </p:tgtEl>
                                      </p:cBhvr>
                                    </p:animEffect>
                                    <p:anim calcmode="lin" valueType="num">
                                      <p:cBhvr>
                                        <p:cTn id="99" dur="800" decel="100000" fill="hold"/>
                                        <p:tgtEl>
                                          <p:spTgt spid="3"/>
                                        </p:tgtEl>
                                        <p:attrNameLst>
                                          <p:attrName>style.rotation</p:attrName>
                                        </p:attrNameLst>
                                      </p:cBhvr>
                                      <p:tavLst>
                                        <p:tav tm="0">
                                          <p:val>
                                            <p:fltVal val="-90"/>
                                          </p:val>
                                        </p:tav>
                                        <p:tav tm="100000">
                                          <p:val>
                                            <p:fltVal val="0"/>
                                          </p:val>
                                        </p:tav>
                                      </p:tavLst>
                                    </p:anim>
                                    <p:anim calcmode="lin" valueType="num">
                                      <p:cBhvr>
                                        <p:cTn id="100" dur="800" decel="100000" fill="hold"/>
                                        <p:tgtEl>
                                          <p:spTgt spid="3"/>
                                        </p:tgtEl>
                                        <p:attrNameLst>
                                          <p:attrName>ppt_x</p:attrName>
                                        </p:attrNameLst>
                                      </p:cBhvr>
                                      <p:tavLst>
                                        <p:tav tm="0">
                                          <p:val>
                                            <p:strVal val="#ppt_x+0.4"/>
                                          </p:val>
                                        </p:tav>
                                        <p:tav tm="100000">
                                          <p:val>
                                            <p:strVal val="#ppt_x-0.05"/>
                                          </p:val>
                                        </p:tav>
                                      </p:tavLst>
                                    </p:anim>
                                    <p:anim calcmode="lin" valueType="num">
                                      <p:cBhvr>
                                        <p:cTn id="101" dur="800" decel="100000" fill="hold"/>
                                        <p:tgtEl>
                                          <p:spTgt spid="3"/>
                                        </p:tgtEl>
                                        <p:attrNameLst>
                                          <p:attrName>ppt_y</p:attrName>
                                        </p:attrNameLst>
                                      </p:cBhvr>
                                      <p:tavLst>
                                        <p:tav tm="0">
                                          <p:val>
                                            <p:strVal val="#ppt_y-0.4"/>
                                          </p:val>
                                        </p:tav>
                                        <p:tav tm="100000">
                                          <p:val>
                                            <p:strVal val="#ppt_y+0.1"/>
                                          </p:val>
                                        </p:tav>
                                      </p:tavLst>
                                    </p:anim>
                                    <p:anim calcmode="lin" valueType="num">
                                      <p:cBhvr>
                                        <p:cTn id="102"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03" dur="200" accel="100000" fill="hold">
                                          <p:stCondLst>
                                            <p:cond delay="800"/>
                                          </p:stCondLst>
                                        </p:cTn>
                                        <p:tgtEl>
                                          <p:spTgt spid="3"/>
                                        </p:tgtEl>
                                        <p:attrNameLst>
                                          <p:attrName>ppt_y</p:attrName>
                                        </p:attrNameLst>
                                      </p:cBhvr>
                                      <p:tavLst>
                                        <p:tav tm="0">
                                          <p:val>
                                            <p:strVal val="#ppt_y+0.1"/>
                                          </p:val>
                                        </p:tav>
                                        <p:tav tm="100000">
                                          <p:val>
                                            <p:strVal val="#ppt_y"/>
                                          </p:val>
                                        </p:tav>
                                      </p:tavLst>
                                    </p:anim>
                                  </p:childTnLst>
                                  <p:subTnLst>
                                    <p:audio>
                                      <p:cMediaNode>
                                        <p:cTn display="0" masterRel="sameClick">
                                          <p:stCondLst>
                                            <p:cond evt="begin" delay="0">
                                              <p:tn val="96"/>
                                            </p:cond>
                                          </p:stCondLst>
                                          <p:endCondLst>
                                            <p:cond evt="onStopAudio" delay="0">
                                              <p:tgtEl>
                                                <p:sldTgt/>
                                              </p:tgtEl>
                                            </p:cond>
                                          </p:endCondLst>
                                        </p:cTn>
                                        <p:tgtEl>
                                          <p:sndTgt r:embed="rId5" name="applause.wav"/>
                                        </p:tgtEl>
                                      </p:cMediaNode>
                                    </p:audio>
                                  </p:subTnLst>
                                </p:cTn>
                              </p:par>
                            </p:childTnLst>
                          </p:cTn>
                        </p:par>
                      </p:childTnLst>
                    </p:cTn>
                  </p:par>
                  <p:par>
                    <p:cTn id="104" fill="hold" nodeType="clickPar">
                      <p:stCondLst>
                        <p:cond delay="indefinite"/>
                      </p:stCondLst>
                      <p:childTnLst>
                        <p:par>
                          <p:cTn id="105" fill="hold" nodeType="withGroup">
                            <p:stCondLst>
                              <p:cond delay="0"/>
                            </p:stCondLst>
                            <p:childTnLst>
                              <p:par>
                                <p:cTn id="106" presetID="0" presetClass="path" presetSubtype="0" accel="50000" decel="50000" fill="hold" nodeType="clickEffect">
                                  <p:stCondLst>
                                    <p:cond delay="0"/>
                                  </p:stCondLst>
                                  <p:childTnLst>
                                    <p:animMotion origin="layout" path="M -0.10417 -0.00301 C 0.1059 -0.04792 0.31614 -0.09236 0.3684 -0.15579 C 0.42083 -0.21922 0.23593 -0.34537 0.20937 -0.38334 " pathEditMode="relative" rAng="0" ptsTypes="aaA">
                                      <p:cBhvr>
                                        <p:cTn id="107" dur="2000" fill="hold"/>
                                        <p:tgtEl>
                                          <p:spTgt spid="3"/>
                                        </p:tgtEl>
                                        <p:attrNameLst>
                                          <p:attrName>ppt_x</p:attrName>
                                          <p:attrName>ppt_y</p:attrName>
                                        </p:attrNameLst>
                                      </p:cBhvr>
                                      <p:rCtr x="26200" y="-19000"/>
                                    </p:animMotion>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 presetClass="exit" presetSubtype="8" fill="hold" nodeType="clickEffect">
                                  <p:stCondLst>
                                    <p:cond delay="0"/>
                                  </p:stCondLst>
                                  <p:childTnLst>
                                    <p:anim calcmode="lin" valueType="num">
                                      <p:cBhvr additive="base">
                                        <p:cTn id="111" dur="500"/>
                                        <p:tgtEl>
                                          <p:spTgt spid="3"/>
                                        </p:tgtEl>
                                        <p:attrNameLst>
                                          <p:attrName>ppt_x</p:attrName>
                                        </p:attrNameLst>
                                      </p:cBhvr>
                                      <p:tavLst>
                                        <p:tav tm="0">
                                          <p:val>
                                            <p:strVal val="ppt_x"/>
                                          </p:val>
                                        </p:tav>
                                        <p:tav tm="100000">
                                          <p:val>
                                            <p:strVal val="0-ppt_w/2"/>
                                          </p:val>
                                        </p:tav>
                                      </p:tavLst>
                                    </p:anim>
                                    <p:anim calcmode="lin" valueType="num">
                                      <p:cBhvr additive="base">
                                        <p:cTn id="112" dur="500"/>
                                        <p:tgtEl>
                                          <p:spTgt spid="3"/>
                                        </p:tgtEl>
                                        <p:attrNameLst>
                                          <p:attrName>ppt_y</p:attrName>
                                        </p:attrNameLst>
                                      </p:cBhvr>
                                      <p:tavLst>
                                        <p:tav tm="0">
                                          <p:val>
                                            <p:strVal val="ppt_y"/>
                                          </p:val>
                                        </p:tav>
                                        <p:tav tm="100000">
                                          <p:val>
                                            <p:strVal val="ppt_y"/>
                                          </p:val>
                                        </p:tav>
                                      </p:tavLst>
                                    </p:anim>
                                    <p:set>
                                      <p:cBhvr>
                                        <p:cTn id="113" dur="1" fill="hold">
                                          <p:stCondLst>
                                            <p:cond delay="499"/>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9224"/>
                  </p:tgtEl>
                </p:cond>
              </p:nextCondLst>
            </p:seq>
            <p:audio>
              <p:cMediaNode>
                <p:cTn id="114" fill="hold" display="0">
                  <p:stCondLst>
                    <p:cond delay="indefinite"/>
                  </p:stCondLst>
                  <p:endCondLst>
                    <p:cond evt="onNext" delay="0">
                      <p:tgtEl>
                        <p:sldTgt/>
                      </p:tgtEl>
                    </p:cond>
                    <p:cond evt="onPrev" delay="0">
                      <p:tgtEl>
                        <p:sldTgt/>
                      </p:tgtEl>
                    </p:cond>
                    <p:cond evt="onStopAudio" delay="0">
                      <p:tgtEl>
                        <p:sldTgt/>
                      </p:tgtEl>
                    </p:cond>
                  </p:endCondLst>
                </p:cTn>
                <p:tgtEl>
                  <p:spTgt spid="9255"/>
                </p:tgtEl>
              </p:cMediaNode>
            </p:audio>
            <p:seq concurrent="1" nextAc="seek">
              <p:cTn id="115" restart="whenNotActive" fill="hold" evtFilter="cancelBubble" nodeType="interactiveSeq">
                <p:stCondLst>
                  <p:cond evt="onClick" delay="0">
                    <p:tgtEl>
                      <p:spTgt spid="9256"/>
                    </p:tgtEl>
                  </p:cond>
                </p:stCondLst>
                <p:endSync evt="end" delay="0">
                  <p:rtn val="all"/>
                </p:endSync>
                <p:childTnLst>
                  <p:par>
                    <p:cTn id="116" fill="hold" nodeType="clickPar">
                      <p:stCondLst>
                        <p:cond delay="0"/>
                      </p:stCondLst>
                      <p:childTnLst>
                        <p:par>
                          <p:cTn id="117" fill="hold" nodeType="withGroup">
                            <p:stCondLst>
                              <p:cond delay="0"/>
                            </p:stCondLst>
                            <p:childTnLst>
                              <p:par>
                                <p:cTn id="118" presetID="1" presetClass="mediacall" presetSubtype="0" fill="hold" nodeType="clickEffect">
                                  <p:stCondLst>
                                    <p:cond delay="0"/>
                                  </p:stCondLst>
                                  <p:childTnLst>
                                    <p:cmd type="call" cmd="playFrom(0.0)">
                                      <p:cBhvr>
                                        <p:cTn id="119" dur="49552" fill="hold"/>
                                        <p:tgtEl>
                                          <p:spTgt spid="9256"/>
                                        </p:tgtEl>
                                      </p:cBhvr>
                                    </p:cmd>
                                  </p:childTnLst>
                                </p:cTn>
                              </p:par>
                            </p:childTnLst>
                          </p:cTn>
                        </p:par>
                      </p:childTnLst>
                    </p:cTn>
                  </p:par>
                </p:childTnLst>
              </p:cTn>
              <p:nextCondLst>
                <p:cond evt="onClick" delay="0">
                  <p:tgtEl>
                    <p:spTgt spid="9256"/>
                  </p:tgtEl>
                </p:cond>
              </p:nextCondLst>
            </p:seq>
            <p:audio>
              <p:cMediaNode>
                <p:cTn id="120" fill="hold" display="0">
                  <p:stCondLst>
                    <p:cond delay="indefinite"/>
                  </p:stCondLst>
                  <p:endCondLst>
                    <p:cond evt="onNext" delay="0">
                      <p:tgtEl>
                        <p:sldTgt/>
                      </p:tgtEl>
                    </p:cond>
                    <p:cond evt="onPrev" delay="0">
                      <p:tgtEl>
                        <p:sldTgt/>
                      </p:tgtEl>
                    </p:cond>
                    <p:cond evt="onStopAudio" delay="0">
                      <p:tgtEl>
                        <p:sldTgt/>
                      </p:tgtEl>
                    </p:cond>
                  </p:endCondLst>
                </p:cTn>
                <p:tgtEl>
                  <p:spTgt spid="9256"/>
                </p:tgtEl>
              </p:cMediaNode>
            </p:audio>
          </p:childTnLst>
        </p:cTn>
      </p:par>
    </p:tnLst>
    <p:bldLst>
      <p:bldP spid="9240" grpId="0" animBg="1"/>
      <p:bldP spid="9241" grpId="0"/>
      <p:bldP spid="9242" grpId="0" animBg="1"/>
      <p:bldP spid="9243" grpId="0" animBg="1"/>
      <p:bldP spid="9244" grpId="0" animBg="1"/>
      <p:bldP spid="9248" grpId="0"/>
      <p:bldP spid="9249" grpId="0"/>
      <p:bldP spid="925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khung anh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195" name="WordArt 3"/>
          <p:cNvSpPr>
            <a:spLocks noChangeArrowheads="1" noChangeShapeType="1" noTextEdit="1"/>
          </p:cNvSpPr>
          <p:nvPr/>
        </p:nvSpPr>
        <p:spPr bwMode="auto">
          <a:xfrm>
            <a:off x="2057400" y="533400"/>
            <a:ext cx="6400800" cy="990600"/>
          </a:xfrm>
          <a:prstGeom prst="rect">
            <a:avLst/>
          </a:prstGeom>
        </p:spPr>
        <p:txBody>
          <a:bodyPr wrap="none" fromWordArt="1">
            <a:prstTxWarp prst="textFadeUp">
              <a:avLst>
                <a:gd name="adj" fmla="val 9991"/>
              </a:avLst>
            </a:prstTxWarp>
          </a:bodyPr>
          <a:lstStyle/>
          <a:p>
            <a:pPr algn="ctr"/>
            <a:r>
              <a:rPr lang="en-US" sz="2400" kern="10">
                <a:ln w="12700" cap="rnd">
                  <a:solidFill>
                    <a:srgbClr val="0000FF"/>
                  </a:solidFill>
                  <a:prstDash val="sysDot"/>
                  <a:round/>
                  <a:headEnd/>
                  <a:tailEnd/>
                </a:ln>
                <a:solidFill>
                  <a:srgbClr val="FF0000"/>
                </a:solidFill>
                <a:effectLst>
                  <a:outerShdw dist="35921" dir="2700000" sy="50000" rotWithShape="0">
                    <a:srgbClr val="875B0D">
                      <a:alpha val="70000"/>
                    </a:srgbClr>
                  </a:outerShdw>
                </a:effectLst>
                <a:latin typeface="Arial"/>
                <a:cs typeface="Arial"/>
              </a:rPr>
              <a:t>DẶN DÒ</a:t>
            </a:r>
          </a:p>
        </p:txBody>
      </p:sp>
      <p:sp>
        <p:nvSpPr>
          <p:cNvPr id="8196" name="Text Box 4"/>
          <p:cNvSpPr txBox="1">
            <a:spLocks noChangeArrowheads="1"/>
          </p:cNvSpPr>
          <p:nvPr/>
        </p:nvSpPr>
        <p:spPr bwMode="auto">
          <a:xfrm>
            <a:off x="533400" y="2743200"/>
            <a:ext cx="8610600" cy="2124075"/>
          </a:xfrm>
          <a:prstGeom prst="rect">
            <a:avLst/>
          </a:prstGeom>
          <a:noFill/>
          <a:ln w="9525">
            <a:noFill/>
            <a:miter lim="800000"/>
            <a:headEnd/>
            <a:tailEnd/>
          </a:ln>
        </p:spPr>
        <p:txBody>
          <a:bodyPr>
            <a:spAutoFit/>
          </a:bodyPr>
          <a:lstStyle/>
          <a:p>
            <a:pPr eaLnBrk="1" hangingPunct="1">
              <a:spcBef>
                <a:spcPct val="50000"/>
              </a:spcBef>
            </a:pPr>
            <a:r>
              <a:rPr lang="en-US" sz="2400">
                <a:solidFill>
                  <a:srgbClr val="FF6600"/>
                </a:solidFill>
                <a:sym typeface="Wingdings" pitchFamily="2" charset="2"/>
              </a:rPr>
              <a:t></a:t>
            </a:r>
            <a:r>
              <a:rPr lang="en-US" sz="2400"/>
              <a:t> </a:t>
            </a:r>
            <a:r>
              <a:rPr lang="en-US" sz="2400" b="1">
                <a:solidFill>
                  <a:srgbClr val="0066FF"/>
                </a:solidFill>
              </a:rPr>
              <a:t>Học thuộc bài hát “Trên ngựa ta phi nhanh”</a:t>
            </a:r>
          </a:p>
          <a:p>
            <a:pPr eaLnBrk="1" hangingPunct="1">
              <a:spcBef>
                <a:spcPct val="50000"/>
              </a:spcBef>
            </a:pPr>
            <a:r>
              <a:rPr lang="en-US" sz="2400">
                <a:solidFill>
                  <a:srgbClr val="FF6600"/>
                </a:solidFill>
                <a:sym typeface="Wingdings" pitchFamily="2" charset="2"/>
              </a:rPr>
              <a:t></a:t>
            </a:r>
            <a:r>
              <a:rPr lang="en-US" sz="2400" b="1">
                <a:solidFill>
                  <a:srgbClr val="0066FF"/>
                </a:solidFill>
              </a:rPr>
              <a:t> Đọc bài đọc thêm “Năng khiếu kì diệu của loài chim”</a:t>
            </a:r>
          </a:p>
          <a:p>
            <a:pPr eaLnBrk="1" hangingPunct="1">
              <a:spcBef>
                <a:spcPct val="50000"/>
              </a:spcBef>
            </a:pPr>
            <a:r>
              <a:rPr lang="en-US" sz="2400">
                <a:solidFill>
                  <a:srgbClr val="FF6600"/>
                </a:solidFill>
                <a:sym typeface="Wingdings" pitchFamily="2" charset="2"/>
              </a:rPr>
              <a:t></a:t>
            </a:r>
            <a:r>
              <a:rPr lang="en-US" sz="2400" b="1">
                <a:solidFill>
                  <a:srgbClr val="0066FF"/>
                </a:solidFill>
              </a:rPr>
              <a:t> Tìm một vài động tác phụ hoạ. </a:t>
            </a:r>
          </a:p>
          <a:p>
            <a:pPr eaLnBrk="1" hangingPunct="1">
              <a:spcBef>
                <a:spcPct val="50000"/>
              </a:spcBef>
            </a:pPr>
            <a:r>
              <a:rPr lang="en-US" sz="2400">
                <a:solidFill>
                  <a:srgbClr val="FF6600"/>
                </a:solidFill>
                <a:sym typeface="Wingdings" pitchFamily="2" charset="2"/>
              </a:rPr>
              <a:t></a:t>
            </a:r>
            <a:r>
              <a:rPr lang="en-US" sz="2400" b="1">
                <a:solidFill>
                  <a:srgbClr val="0066FF"/>
                </a:solidFill>
              </a:rPr>
              <a:t> Chuẩn bị bài Tập đọc nhạc số 2.</a:t>
            </a:r>
          </a:p>
        </p:txBody>
      </p:sp>
      <p:pic>
        <p:nvPicPr>
          <p:cNvPr id="10245" name="Picture 5" descr="khung anh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0246" name="WordArt 6"/>
          <p:cNvSpPr>
            <a:spLocks noChangeArrowheads="1" noChangeShapeType="1" noTextEdit="1"/>
          </p:cNvSpPr>
          <p:nvPr/>
        </p:nvSpPr>
        <p:spPr bwMode="auto">
          <a:xfrm>
            <a:off x="2057400" y="533400"/>
            <a:ext cx="6400800" cy="990600"/>
          </a:xfrm>
          <a:prstGeom prst="rect">
            <a:avLst/>
          </a:prstGeom>
        </p:spPr>
        <p:txBody>
          <a:bodyPr wrap="none" fromWordArt="1">
            <a:prstTxWarp prst="textFadeUp">
              <a:avLst>
                <a:gd name="adj" fmla="val 9991"/>
              </a:avLst>
            </a:prstTxWarp>
          </a:bodyPr>
          <a:lstStyle/>
          <a:p>
            <a:pPr algn="ctr"/>
            <a:r>
              <a:rPr lang="en-US" sz="2400" kern="10">
                <a:ln w="12700" cap="rnd">
                  <a:solidFill>
                    <a:srgbClr val="0000FF"/>
                  </a:solidFill>
                  <a:prstDash val="sysDot"/>
                  <a:round/>
                  <a:headEnd/>
                  <a:tailEnd/>
                </a:ln>
                <a:solidFill>
                  <a:srgbClr val="FF0000"/>
                </a:solidFill>
                <a:effectLst>
                  <a:outerShdw dist="35921" dir="2700000" sy="50000" rotWithShape="0">
                    <a:srgbClr val="875B0D">
                      <a:alpha val="70000"/>
                    </a:srgbClr>
                  </a:outerShdw>
                </a:effectLst>
                <a:latin typeface="Arial"/>
                <a:cs typeface="Arial"/>
              </a:rPr>
              <a:t>DẶN DÒ</a:t>
            </a:r>
          </a:p>
        </p:txBody>
      </p:sp>
      <p:sp>
        <p:nvSpPr>
          <p:cNvPr id="10247" name="Text Box 7"/>
          <p:cNvSpPr txBox="1">
            <a:spLocks noChangeArrowheads="1"/>
          </p:cNvSpPr>
          <p:nvPr/>
        </p:nvSpPr>
        <p:spPr bwMode="auto">
          <a:xfrm>
            <a:off x="533400" y="2438400"/>
            <a:ext cx="8610600" cy="2678113"/>
          </a:xfrm>
          <a:prstGeom prst="rect">
            <a:avLst/>
          </a:prstGeom>
          <a:noFill/>
          <a:ln w="9525">
            <a:noFill/>
            <a:miter lim="800000"/>
            <a:headEnd/>
            <a:tailEnd/>
          </a:ln>
        </p:spPr>
        <p:txBody>
          <a:bodyPr>
            <a:spAutoFit/>
          </a:bodyPr>
          <a:lstStyle/>
          <a:p>
            <a:pPr eaLnBrk="1" hangingPunct="1">
              <a:spcBef>
                <a:spcPct val="50000"/>
              </a:spcBef>
            </a:pPr>
            <a:r>
              <a:rPr lang="en-US" sz="2400">
                <a:solidFill>
                  <a:srgbClr val="FF6600"/>
                </a:solidFill>
                <a:sym typeface="Wingdings" pitchFamily="2" charset="2"/>
              </a:rPr>
              <a:t>         </a:t>
            </a:r>
            <a:r>
              <a:rPr lang="en-US" sz="2400"/>
              <a:t>   </a:t>
            </a:r>
            <a:r>
              <a:rPr lang="en-US" sz="2400" b="1">
                <a:solidFill>
                  <a:srgbClr val="0066FF"/>
                </a:solidFill>
              </a:rPr>
              <a:t>Học thuộc bài hát “Trên ngựa ta phi nhanh”.</a:t>
            </a:r>
          </a:p>
          <a:p>
            <a:pPr eaLnBrk="1" hangingPunct="1">
              <a:spcBef>
                <a:spcPct val="50000"/>
              </a:spcBef>
            </a:pPr>
            <a:r>
              <a:rPr lang="en-US" sz="2400">
                <a:solidFill>
                  <a:srgbClr val="FF6600"/>
                </a:solidFill>
                <a:sym typeface="Wingdings" pitchFamily="2" charset="2"/>
              </a:rPr>
              <a:t>            </a:t>
            </a:r>
            <a:r>
              <a:rPr lang="en-US" sz="2400" b="1">
                <a:solidFill>
                  <a:srgbClr val="0066FF"/>
                </a:solidFill>
              </a:rPr>
              <a:t>Đọc bài đọc thêm “Năng khiếu kì diệu </a:t>
            </a:r>
          </a:p>
          <a:p>
            <a:pPr eaLnBrk="1" hangingPunct="1">
              <a:spcBef>
                <a:spcPct val="50000"/>
              </a:spcBef>
            </a:pPr>
            <a:r>
              <a:rPr lang="en-US" sz="2400" b="1">
                <a:solidFill>
                  <a:srgbClr val="0066FF"/>
                </a:solidFill>
              </a:rPr>
              <a:t>              của loài chim”.</a:t>
            </a:r>
          </a:p>
          <a:p>
            <a:pPr eaLnBrk="1" hangingPunct="1">
              <a:spcBef>
                <a:spcPct val="50000"/>
              </a:spcBef>
            </a:pPr>
            <a:r>
              <a:rPr lang="en-US" sz="2400">
                <a:solidFill>
                  <a:srgbClr val="FF6600"/>
                </a:solidFill>
                <a:sym typeface="Wingdings" pitchFamily="2" charset="2"/>
              </a:rPr>
              <a:t>           </a:t>
            </a:r>
            <a:r>
              <a:rPr lang="en-US" sz="2400" b="1">
                <a:solidFill>
                  <a:srgbClr val="0066FF"/>
                </a:solidFill>
              </a:rPr>
              <a:t> Tìm một vài động tác phụ hoạ. </a:t>
            </a:r>
          </a:p>
          <a:p>
            <a:pPr eaLnBrk="1" hangingPunct="1">
              <a:spcBef>
                <a:spcPct val="50000"/>
              </a:spcBef>
            </a:pPr>
            <a:r>
              <a:rPr lang="en-US" sz="2400">
                <a:solidFill>
                  <a:srgbClr val="FF6600"/>
                </a:solidFill>
                <a:sym typeface="Wingdings" pitchFamily="2" charset="2"/>
              </a:rPr>
              <a:t>         </a:t>
            </a:r>
            <a:r>
              <a:rPr lang="en-US" sz="2400" b="1">
                <a:solidFill>
                  <a:srgbClr val="0066FF"/>
                </a:solidFill>
              </a:rPr>
              <a:t>   Chuẩn bị bài Tập đọc nhạc số 2.</a:t>
            </a:r>
          </a:p>
        </p:txBody>
      </p:sp>
      <p:pic>
        <p:nvPicPr>
          <p:cNvPr id="8200" name="Picture 8" descr="sach"/>
          <p:cNvPicPr>
            <a:picLocks noChangeAspect="1" noChangeArrowheads="1" noCrop="1"/>
          </p:cNvPicPr>
          <p:nvPr/>
        </p:nvPicPr>
        <p:blipFill>
          <a:blip r:embed="rId3"/>
          <a:srcRect/>
          <a:stretch>
            <a:fillRect/>
          </a:stretch>
        </p:blipFill>
        <p:spPr bwMode="auto">
          <a:xfrm>
            <a:off x="990600" y="2362200"/>
            <a:ext cx="523875" cy="457200"/>
          </a:xfrm>
          <a:prstGeom prst="rect">
            <a:avLst/>
          </a:prstGeom>
          <a:noFill/>
          <a:ln w="9525">
            <a:noFill/>
            <a:miter lim="800000"/>
            <a:headEnd/>
            <a:tailEnd/>
          </a:ln>
        </p:spPr>
      </p:pic>
      <p:pic>
        <p:nvPicPr>
          <p:cNvPr id="8201" name="Picture 9" descr="sach"/>
          <p:cNvPicPr>
            <a:picLocks noChangeAspect="1" noChangeArrowheads="1" noCrop="1"/>
          </p:cNvPicPr>
          <p:nvPr/>
        </p:nvPicPr>
        <p:blipFill>
          <a:blip r:embed="rId3"/>
          <a:srcRect/>
          <a:stretch>
            <a:fillRect/>
          </a:stretch>
        </p:blipFill>
        <p:spPr bwMode="auto">
          <a:xfrm>
            <a:off x="990600" y="2971800"/>
            <a:ext cx="523875" cy="457200"/>
          </a:xfrm>
          <a:prstGeom prst="rect">
            <a:avLst/>
          </a:prstGeom>
          <a:noFill/>
          <a:ln w="9525">
            <a:noFill/>
            <a:miter lim="800000"/>
            <a:headEnd/>
            <a:tailEnd/>
          </a:ln>
        </p:spPr>
      </p:pic>
      <p:pic>
        <p:nvPicPr>
          <p:cNvPr id="8202" name="Picture 10" descr="sach"/>
          <p:cNvPicPr>
            <a:picLocks noChangeAspect="1" noChangeArrowheads="1" noCrop="1"/>
          </p:cNvPicPr>
          <p:nvPr/>
        </p:nvPicPr>
        <p:blipFill>
          <a:blip r:embed="rId3"/>
          <a:srcRect/>
          <a:stretch>
            <a:fillRect/>
          </a:stretch>
        </p:blipFill>
        <p:spPr bwMode="auto">
          <a:xfrm>
            <a:off x="990600" y="3962400"/>
            <a:ext cx="523875" cy="457200"/>
          </a:xfrm>
          <a:prstGeom prst="rect">
            <a:avLst/>
          </a:prstGeom>
          <a:noFill/>
          <a:ln w="9525">
            <a:noFill/>
            <a:miter lim="800000"/>
            <a:headEnd/>
            <a:tailEnd/>
          </a:ln>
        </p:spPr>
      </p:pic>
      <p:pic>
        <p:nvPicPr>
          <p:cNvPr id="8203" name="Picture 11" descr="sach"/>
          <p:cNvPicPr>
            <a:picLocks noChangeAspect="1" noChangeArrowheads="1" noCrop="1"/>
          </p:cNvPicPr>
          <p:nvPr/>
        </p:nvPicPr>
        <p:blipFill>
          <a:blip r:embed="rId3"/>
          <a:srcRect/>
          <a:stretch>
            <a:fillRect/>
          </a:stretch>
        </p:blipFill>
        <p:spPr bwMode="auto">
          <a:xfrm>
            <a:off x="990600" y="4495800"/>
            <a:ext cx="523875" cy="457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10247"/>
                                        </p:tgtEl>
                                        <p:attrNameLst>
                                          <p:attrName>style.visibility</p:attrName>
                                        </p:attrNameLst>
                                      </p:cBhvr>
                                      <p:to>
                                        <p:strVal val="visible"/>
                                      </p:to>
                                    </p:set>
                                    <p:anim calcmode="lin" valueType="num">
                                      <p:cBhvr>
                                        <p:cTn id="7" dur="1000" fill="hold"/>
                                        <p:tgtEl>
                                          <p:spTgt spid="10247"/>
                                        </p:tgtEl>
                                        <p:attrNameLst>
                                          <p:attrName>ppt_w</p:attrName>
                                        </p:attrNameLst>
                                      </p:cBhvr>
                                      <p:tavLst>
                                        <p:tav tm="0">
                                          <p:val>
                                            <p:fltVal val="0"/>
                                          </p:val>
                                        </p:tav>
                                        <p:tav tm="100000">
                                          <p:val>
                                            <p:strVal val="#ppt_w"/>
                                          </p:val>
                                        </p:tav>
                                      </p:tavLst>
                                    </p:anim>
                                    <p:anim calcmode="lin" valueType="num">
                                      <p:cBhvr>
                                        <p:cTn id="8" dur="1000" fill="hold"/>
                                        <p:tgtEl>
                                          <p:spTgt spid="10247"/>
                                        </p:tgtEl>
                                        <p:attrNameLst>
                                          <p:attrName>ppt_h</p:attrName>
                                        </p:attrNameLst>
                                      </p:cBhvr>
                                      <p:tavLst>
                                        <p:tav tm="0">
                                          <p:val>
                                            <p:fltVal val="0"/>
                                          </p:val>
                                        </p:tav>
                                        <p:tav tm="100000">
                                          <p:val>
                                            <p:strVal val="#ppt_h"/>
                                          </p:val>
                                        </p:tav>
                                      </p:tavLst>
                                    </p:anim>
                                    <p:anim calcmode="lin" valueType="num">
                                      <p:cBhvr>
                                        <p:cTn id="9" dur="1000" fill="hold"/>
                                        <p:tgtEl>
                                          <p:spTgt spid="1024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247"/>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10245"/>
                                        </p:tgtEl>
                                        <p:attrNameLst>
                                          <p:attrName>style.visibility</p:attrName>
                                        </p:attrNameLst>
                                      </p:cBhvr>
                                      <p:to>
                                        <p:strVal val="visible"/>
                                      </p:to>
                                    </p:set>
                                    <p:anim calcmode="lin" valueType="num">
                                      <p:cBhvr>
                                        <p:cTn id="13" dur="1000" fill="hold"/>
                                        <p:tgtEl>
                                          <p:spTgt spid="10245"/>
                                        </p:tgtEl>
                                        <p:attrNameLst>
                                          <p:attrName>ppt_w</p:attrName>
                                        </p:attrNameLst>
                                      </p:cBhvr>
                                      <p:tavLst>
                                        <p:tav tm="0">
                                          <p:val>
                                            <p:fltVal val="0"/>
                                          </p:val>
                                        </p:tav>
                                        <p:tav tm="100000">
                                          <p:val>
                                            <p:strVal val="#ppt_w"/>
                                          </p:val>
                                        </p:tav>
                                      </p:tavLst>
                                    </p:anim>
                                    <p:anim calcmode="lin" valueType="num">
                                      <p:cBhvr>
                                        <p:cTn id="14" dur="1000" fill="hold"/>
                                        <p:tgtEl>
                                          <p:spTgt spid="10245"/>
                                        </p:tgtEl>
                                        <p:attrNameLst>
                                          <p:attrName>ppt_h</p:attrName>
                                        </p:attrNameLst>
                                      </p:cBhvr>
                                      <p:tavLst>
                                        <p:tav tm="0">
                                          <p:val>
                                            <p:fltVal val="0"/>
                                          </p:val>
                                        </p:tav>
                                        <p:tav tm="100000">
                                          <p:val>
                                            <p:strVal val="#ppt_h"/>
                                          </p:val>
                                        </p:tav>
                                      </p:tavLst>
                                    </p:anim>
                                    <p:anim calcmode="lin" valueType="num">
                                      <p:cBhvr>
                                        <p:cTn id="15" dur="1000" fill="hold"/>
                                        <p:tgtEl>
                                          <p:spTgt spid="10245"/>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0245"/>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0"/>
                                  </p:stCondLst>
                                  <p:childTnLst>
                                    <p:set>
                                      <p:cBhvr>
                                        <p:cTn id="18" dur="1" fill="hold">
                                          <p:stCondLst>
                                            <p:cond delay="0"/>
                                          </p:stCondLst>
                                        </p:cTn>
                                        <p:tgtEl>
                                          <p:spTgt spid="10246"/>
                                        </p:tgtEl>
                                        <p:attrNameLst>
                                          <p:attrName>style.visibility</p:attrName>
                                        </p:attrNameLst>
                                      </p:cBhvr>
                                      <p:to>
                                        <p:strVal val="visible"/>
                                      </p:to>
                                    </p:set>
                                    <p:anim calcmode="lin" valueType="num">
                                      <p:cBhvr>
                                        <p:cTn id="19" dur="1000" fill="hold"/>
                                        <p:tgtEl>
                                          <p:spTgt spid="10246"/>
                                        </p:tgtEl>
                                        <p:attrNameLst>
                                          <p:attrName>ppt_w</p:attrName>
                                        </p:attrNameLst>
                                      </p:cBhvr>
                                      <p:tavLst>
                                        <p:tav tm="0">
                                          <p:val>
                                            <p:fltVal val="0"/>
                                          </p:val>
                                        </p:tav>
                                        <p:tav tm="100000">
                                          <p:val>
                                            <p:strVal val="#ppt_w"/>
                                          </p:val>
                                        </p:tav>
                                      </p:tavLst>
                                    </p:anim>
                                    <p:anim calcmode="lin" valueType="num">
                                      <p:cBhvr>
                                        <p:cTn id="20" dur="1000" fill="hold"/>
                                        <p:tgtEl>
                                          <p:spTgt spid="10246"/>
                                        </p:tgtEl>
                                        <p:attrNameLst>
                                          <p:attrName>ppt_h</p:attrName>
                                        </p:attrNameLst>
                                      </p:cBhvr>
                                      <p:tavLst>
                                        <p:tav tm="0">
                                          <p:val>
                                            <p:fltVal val="0"/>
                                          </p:val>
                                        </p:tav>
                                        <p:tav tm="100000">
                                          <p:val>
                                            <p:strVal val="#ppt_h"/>
                                          </p:val>
                                        </p:tav>
                                      </p:tavLst>
                                    </p:anim>
                                    <p:anim calcmode="lin" valueType="num">
                                      <p:cBhvr>
                                        <p:cTn id="21" dur="1000" fill="hold"/>
                                        <p:tgtEl>
                                          <p:spTgt spid="10246"/>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024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nimBg="1"/>
      <p:bldP spid="1024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377</Words>
  <Application>Microsoft Office PowerPoint</Application>
  <PresentationFormat>On-screen Show (4:3)</PresentationFormat>
  <Paragraphs>123</Paragraphs>
  <Slides>7</Slides>
  <Notes>0</Notes>
  <HiddenSlides>0</HiddenSlides>
  <MMClips>7</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Nguyen Manh Vu Luan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xp sp2 Full</dc:creator>
  <cp:lastModifiedBy>WIN</cp:lastModifiedBy>
  <cp:revision>117</cp:revision>
  <dcterms:created xsi:type="dcterms:W3CDTF">2008-10-14T06:22:10Z</dcterms:created>
  <dcterms:modified xsi:type="dcterms:W3CDTF">2021-11-13T12:26:59Z</dcterms:modified>
</cp:coreProperties>
</file>